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Geography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345440"/>
            <a:ext cx="4454969" cy="6512560"/>
          </a:xfrm>
        </p:spPr>
        <p:txBody>
          <a:bodyPr>
            <a:normAutofit/>
          </a:bodyPr>
          <a:lstStyle/>
          <a:p>
            <a:r>
              <a:rPr lang="en-US" sz="3300" b="1" u="sng" dirty="0" smtClean="0">
                <a:solidFill>
                  <a:schemeClr val="accent1">
                    <a:lumMod val="75000"/>
                  </a:schemeClr>
                </a:solidFill>
              </a:rPr>
              <a:t>Grid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300" b="1" dirty="0" smtClean="0"/>
              <a:t> </a:t>
            </a:r>
            <a:r>
              <a:rPr lang="en-US" sz="3300" dirty="0" smtClean="0"/>
              <a:t> A</a:t>
            </a:r>
            <a:r>
              <a:rPr lang="en-US" sz="3300" b="1" u="sng" dirty="0" smtClean="0"/>
              <a:t> </a:t>
            </a:r>
            <a:r>
              <a:rPr lang="en-US" sz="3300" b="1" u="sng" dirty="0" smtClean="0">
                <a:solidFill>
                  <a:schemeClr val="accent1">
                    <a:lumMod val="75000"/>
                  </a:schemeClr>
                </a:solidFill>
              </a:rPr>
              <a:t>grid </a:t>
            </a:r>
            <a:r>
              <a:rPr lang="en-US" sz="3300" dirty="0" smtClean="0"/>
              <a:t>consists of imaginary lines to help determine the location on the Earth.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84" y="1234716"/>
            <a:ext cx="3470776" cy="3456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77" y="3782568"/>
            <a:ext cx="3962400" cy="30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961" y="629920"/>
            <a:ext cx="4287520" cy="603504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Latitude</a:t>
            </a:r>
            <a:r>
              <a:rPr lang="en-US" sz="2800" dirty="0"/>
              <a:t>-  Lines of latitude are imaginary lines that run from EAST to WEST.  They are also called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parallels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Longitude-</a:t>
            </a:r>
            <a:r>
              <a:rPr lang="en-US" sz="2800" dirty="0"/>
              <a:t> Lines of </a:t>
            </a:r>
            <a:r>
              <a:rPr lang="en-US" sz="2800" b="1" u="sng" dirty="0"/>
              <a:t>longitude</a:t>
            </a:r>
            <a:r>
              <a:rPr lang="en-US" sz="2800" dirty="0"/>
              <a:t> are imaginary lines that run from NORTH to SOUTH.  They are also called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meridians</a:t>
            </a:r>
            <a:r>
              <a:rPr lang="en-US" sz="2800" dirty="0"/>
              <a:t>.</a:t>
            </a:r>
          </a:p>
          <a:p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sz="half" idx="2"/>
          </p:nvPr>
        </p:nvSpPr>
        <p:spPr>
          <a:xfrm>
            <a:off x="5089525" y="630239"/>
            <a:ext cx="236791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dirty="0" smtClean="0"/>
              <a:t>Latitude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99" y="1125246"/>
            <a:ext cx="3027669" cy="2465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44" y="4063412"/>
            <a:ext cx="2503312" cy="26015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56234" y="5179520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Longitude</a:t>
            </a:r>
          </a:p>
        </p:txBody>
      </p:sp>
    </p:spTree>
    <p:extLst>
      <p:ext uri="{BB962C8B-B14F-4D97-AF65-F5344CB8AC3E}">
        <p14:creationId xmlns:p14="http://schemas.microsoft.com/office/powerpoint/2010/main" val="12927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3760" y="548641"/>
            <a:ext cx="8400242" cy="54927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Equator</a:t>
            </a:r>
          </a:p>
          <a:p>
            <a:pPr lvl="1"/>
            <a:r>
              <a:rPr lang="en-US" sz="3200" dirty="0" smtClean="0"/>
              <a:t>An imaginary line at zero degrees that runs from EAST to WEST.  It is a line of latitude.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Prime Meridian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 smtClean="0">
                <a:solidFill>
                  <a:schemeClr val="accent1"/>
                </a:solidFill>
              </a:rPr>
              <a:t>Prime Meridian </a:t>
            </a:r>
            <a:r>
              <a:rPr lang="en-US" sz="3200" dirty="0" smtClean="0"/>
              <a:t>is an imaginary line at zero degrees that runs from NORTH to SOUTH.  It is a line of LONGITUDE.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4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" y="1544320"/>
            <a:ext cx="5039360" cy="475487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Absolute Location </a:t>
            </a:r>
            <a:endParaRPr lang="en-US" sz="2400" dirty="0"/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hen a LATITUDE line intersects with a LONGITUDE line. </a:t>
            </a:r>
          </a:p>
          <a:p>
            <a:pPr lvl="1"/>
            <a:r>
              <a:rPr lang="en-US" sz="2400" dirty="0" smtClean="0"/>
              <a:t>(40 degrees N, 80 degrees W)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Relative Location</a:t>
            </a:r>
          </a:p>
          <a:p>
            <a:pPr lvl="1"/>
            <a:r>
              <a:rPr lang="en-US" sz="2400" dirty="0" smtClean="0"/>
              <a:t>The Perimeter </a:t>
            </a:r>
            <a:r>
              <a:rPr lang="en-US" sz="2400" dirty="0"/>
              <a:t>M</a:t>
            </a:r>
            <a:r>
              <a:rPr lang="en-US" sz="2400" dirty="0" smtClean="0"/>
              <a:t>all is near 285</a:t>
            </a:r>
          </a:p>
          <a:p>
            <a:pPr lvl="1"/>
            <a:r>
              <a:rPr lang="en-US" sz="2400" dirty="0" smtClean="0"/>
              <a:t>Atlanta, GA is Southeast of Chattanooga, TN </a:t>
            </a:r>
          </a:p>
          <a:p>
            <a:pPr lvl="1"/>
            <a:r>
              <a:rPr lang="en-US" sz="2400" dirty="0" smtClean="0"/>
              <a:t>Chattanooga, TN is Northwest of Atlanta, GA.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9811" y="2160589"/>
            <a:ext cx="4083673" cy="41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9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160525"/>
            <a:ext cx="8596668" cy="774195"/>
          </a:xfrm>
        </p:spPr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02080"/>
            <a:ext cx="4861369" cy="4639281"/>
          </a:xfrm>
        </p:spPr>
        <p:txBody>
          <a:bodyPr>
            <a:noAutofit/>
          </a:bodyPr>
          <a:lstStyle/>
          <a:p>
            <a:r>
              <a:rPr lang="en-US" sz="2800" dirty="0" smtClean="0"/>
              <a:t>1.</a:t>
            </a:r>
            <a:r>
              <a:rPr lang="en-US" sz="2800" dirty="0"/>
              <a:t>  Which countries does the latitude line 40°N run through?</a:t>
            </a:r>
          </a:p>
          <a:p>
            <a:r>
              <a:rPr lang="en-US" sz="2800" dirty="0"/>
              <a:t>2</a:t>
            </a:r>
            <a:r>
              <a:rPr lang="en-US" sz="2800" dirty="0" smtClean="0"/>
              <a:t>.</a:t>
            </a:r>
            <a:r>
              <a:rPr lang="en-US" sz="2800" dirty="0"/>
              <a:t>     Which countries does the longitude line 70°E run </a:t>
            </a:r>
            <a:r>
              <a:rPr lang="en-US" sz="2800" dirty="0" smtClean="0"/>
              <a:t>through</a:t>
            </a:r>
          </a:p>
          <a:p>
            <a:r>
              <a:rPr lang="en-US" sz="2800" dirty="0" smtClean="0"/>
              <a:t>3. What </a:t>
            </a:r>
            <a:r>
              <a:rPr lang="en-US" sz="2800" dirty="0"/>
              <a:t>country is located at 45°N, 100°E?  </a:t>
            </a:r>
          </a:p>
          <a:p>
            <a:r>
              <a:rPr lang="en-US" sz="2800" dirty="0" smtClean="0"/>
              <a:t>4.</a:t>
            </a:r>
            <a:r>
              <a:rPr lang="en-US" sz="2800" dirty="0"/>
              <a:t>      What country is located at 30°N, 55°E?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611" y="346216"/>
            <a:ext cx="6078828" cy="62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163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Basic Geography Terms</vt:lpstr>
      <vt:lpstr>PowerPoint Presentation</vt:lpstr>
      <vt:lpstr>PowerPoint Presentation</vt:lpstr>
      <vt:lpstr>PowerPoint Presentation</vt:lpstr>
      <vt:lpstr>Quick review!</vt:lpstr>
      <vt:lpstr>Let’s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Geography Terms</dc:title>
  <dc:creator>Shurack, Genevieve D</dc:creator>
  <cp:lastModifiedBy>Windows User</cp:lastModifiedBy>
  <cp:revision>9</cp:revision>
  <dcterms:created xsi:type="dcterms:W3CDTF">2016-08-06T17:47:52Z</dcterms:created>
  <dcterms:modified xsi:type="dcterms:W3CDTF">2016-08-10T12:21:50Z</dcterms:modified>
</cp:coreProperties>
</file>