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tx2">
                  <a:lumMod val="5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8/7/2016</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smtClean="0"/>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8/7/2016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8/7/2016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8/7/2016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8/7/2016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8/7/2016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8/7/2016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8/7/2016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8/7/2016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8/7/2016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8/7/2016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8/7/2016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8/7/2016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8/7/2016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8/7/2016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8/7/2016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8/7/2016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a:gradFill flip="none" rotWithShape="1">
            <a:gsLst>
              <a:gs pos="0">
                <a:schemeClr val="tx2"/>
              </a:gs>
              <a:gs pos="100000">
                <a:schemeClr val="tx2">
                  <a:lumMod val="50000"/>
                </a:schemeClr>
              </a:gs>
            </a:gsLst>
            <a:lin ang="5400000" scaled="0"/>
            <a:tileRect/>
          </a:gradFill>
        </p:grpSpPr>
        <p:grpSp>
          <p:nvGrpSpPr>
            <p:cNvPr id="9" name="Group 8"/>
            <p:cNvGrpSpPr/>
            <p:nvPr/>
          </p:nvGrpSpPr>
          <p:grpSpPr>
            <a:xfrm>
              <a:off x="-14288" y="0"/>
              <a:ext cx="1220788" cy="6858001"/>
              <a:chOff x="-14288" y="0"/>
              <a:chExt cx="1220788" cy="6858001"/>
            </a:xfrm>
            <a:grp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p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8/7/2016</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Mr. </a:t>
            </a:r>
            <a:r>
              <a:rPr lang="en-US" dirty="0" err="1" smtClean="0"/>
              <a:t>schu’s</a:t>
            </a:r>
            <a:r>
              <a:rPr lang="en-US" dirty="0" smtClean="0"/>
              <a:t> classroom</a:t>
            </a:r>
            <a:endParaRPr lang="en-US" dirty="0"/>
          </a:p>
        </p:txBody>
      </p:sp>
      <p:sp>
        <p:nvSpPr>
          <p:cNvPr id="3" name="Subtitle 2"/>
          <p:cNvSpPr>
            <a:spLocks noGrp="1"/>
          </p:cNvSpPr>
          <p:nvPr>
            <p:ph type="subTitle" idx="1"/>
          </p:nvPr>
        </p:nvSpPr>
        <p:spPr/>
        <p:txBody>
          <a:bodyPr/>
          <a:lstStyle/>
          <a:p>
            <a:r>
              <a:rPr lang="en-US" dirty="0" smtClean="0"/>
              <a:t>Rules, routines and expectations</a:t>
            </a:r>
            <a:endParaRPr lang="en-US" dirty="0"/>
          </a:p>
        </p:txBody>
      </p:sp>
    </p:spTree>
    <p:extLst>
      <p:ext uri="{BB962C8B-B14F-4D97-AF65-F5344CB8AC3E}">
        <p14:creationId xmlns:p14="http://schemas.microsoft.com/office/powerpoint/2010/main" val="23327248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Welcome to sixth grade social studies</a:t>
            </a:r>
            <a:endParaRPr lang="en-US" dirty="0"/>
          </a:p>
        </p:txBody>
      </p:sp>
      <p:sp>
        <p:nvSpPr>
          <p:cNvPr id="3" name="Content Placeholder 2"/>
          <p:cNvSpPr>
            <a:spLocks noGrp="1"/>
          </p:cNvSpPr>
          <p:nvPr>
            <p:ph idx="1"/>
          </p:nvPr>
        </p:nvSpPr>
        <p:spPr/>
        <p:txBody>
          <a:bodyPr/>
          <a:lstStyle/>
          <a:p>
            <a:r>
              <a:rPr lang="en-US" dirty="0" smtClean="0"/>
              <a:t>I am Mr. Schummers.  </a:t>
            </a:r>
          </a:p>
          <a:p>
            <a:pPr lvl="1"/>
            <a:r>
              <a:rPr lang="en-US" dirty="0" smtClean="0"/>
              <a:t>Where I am from</a:t>
            </a:r>
          </a:p>
          <a:p>
            <a:pPr lvl="1"/>
            <a:r>
              <a:rPr lang="en-US" dirty="0" smtClean="0"/>
              <a:t>Where I taught</a:t>
            </a:r>
          </a:p>
          <a:p>
            <a:pPr lvl="1"/>
            <a:r>
              <a:rPr lang="en-US" dirty="0" smtClean="0"/>
              <a:t>Why I love teaching</a:t>
            </a:r>
            <a:endParaRPr lang="en-US" dirty="0"/>
          </a:p>
        </p:txBody>
      </p:sp>
    </p:spTree>
    <p:extLst>
      <p:ext uri="{BB962C8B-B14F-4D97-AF65-F5344CB8AC3E}">
        <p14:creationId xmlns:p14="http://schemas.microsoft.com/office/powerpoint/2010/main" val="26388566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we will study</a:t>
            </a:r>
            <a:endParaRPr lang="en-US" dirty="0"/>
          </a:p>
        </p:txBody>
      </p:sp>
      <p:sp>
        <p:nvSpPr>
          <p:cNvPr id="3" name="Content Placeholder 2"/>
          <p:cNvSpPr>
            <a:spLocks noGrp="1"/>
          </p:cNvSpPr>
          <p:nvPr>
            <p:ph idx="1"/>
          </p:nvPr>
        </p:nvSpPr>
        <p:spPr/>
        <p:txBody>
          <a:bodyPr/>
          <a:lstStyle/>
          <a:p>
            <a:r>
              <a:rPr lang="en-US" dirty="0" smtClean="0"/>
              <a:t>Europe</a:t>
            </a:r>
          </a:p>
          <a:p>
            <a:r>
              <a:rPr lang="en-US" dirty="0" smtClean="0"/>
              <a:t>Canada</a:t>
            </a:r>
          </a:p>
          <a:p>
            <a:r>
              <a:rPr lang="en-US" dirty="0" smtClean="0"/>
              <a:t>Australia</a:t>
            </a:r>
          </a:p>
          <a:p>
            <a:r>
              <a:rPr lang="en-US" dirty="0" smtClean="0"/>
              <a:t>Latin America</a:t>
            </a:r>
            <a:endParaRPr lang="en-US" dirty="0"/>
          </a:p>
        </p:txBody>
      </p:sp>
    </p:spTree>
    <p:extLst>
      <p:ext uri="{BB962C8B-B14F-4D97-AF65-F5344CB8AC3E}">
        <p14:creationId xmlns:p14="http://schemas.microsoft.com/office/powerpoint/2010/main" val="3617772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Classroom routines</a:t>
            </a:r>
            <a:endParaRPr lang="en-US" dirty="0"/>
          </a:p>
        </p:txBody>
      </p:sp>
      <p:sp>
        <p:nvSpPr>
          <p:cNvPr id="3" name="Content Placeholder 2"/>
          <p:cNvSpPr>
            <a:spLocks noGrp="1"/>
          </p:cNvSpPr>
          <p:nvPr>
            <p:ph idx="1"/>
          </p:nvPr>
        </p:nvSpPr>
        <p:spPr/>
        <p:txBody>
          <a:bodyPr/>
          <a:lstStyle/>
          <a:p>
            <a:pPr marL="0" indent="0">
              <a:buNone/>
            </a:pPr>
            <a:r>
              <a:rPr lang="en-US" dirty="0"/>
              <a:t>1. Arrive on time and be prepared.</a:t>
            </a:r>
          </a:p>
          <a:p>
            <a:pPr marL="0" indent="0">
              <a:buNone/>
            </a:pPr>
            <a:r>
              <a:rPr lang="en-US" dirty="0"/>
              <a:t>2. Come into the classroom quietly and professionally.</a:t>
            </a:r>
          </a:p>
          <a:p>
            <a:pPr marL="0" indent="0">
              <a:buNone/>
            </a:pPr>
            <a:r>
              <a:rPr lang="en-US" dirty="0"/>
              <a:t>3. Check the front table for today’s assignment or materials.</a:t>
            </a:r>
          </a:p>
          <a:p>
            <a:pPr marL="0" indent="0">
              <a:buNone/>
            </a:pPr>
            <a:r>
              <a:rPr lang="en-US" dirty="0"/>
              <a:t>4. Take your assigned seat.</a:t>
            </a:r>
          </a:p>
          <a:p>
            <a:pPr marL="0" indent="0">
              <a:buNone/>
            </a:pPr>
            <a:r>
              <a:rPr lang="en-US" dirty="0"/>
              <a:t>5. Put your binder, notebook and pen/pencil on your desk.</a:t>
            </a:r>
          </a:p>
          <a:p>
            <a:pPr marL="0" indent="0">
              <a:buNone/>
            </a:pPr>
            <a:r>
              <a:rPr lang="en-US" dirty="0"/>
              <a:t>6. Find your Warm Up assignment on the front board and begin your work.</a:t>
            </a:r>
          </a:p>
          <a:p>
            <a:pPr marL="0" indent="0">
              <a:buNone/>
            </a:pPr>
            <a:endParaRPr lang="en-US" dirty="0"/>
          </a:p>
        </p:txBody>
      </p:sp>
    </p:spTree>
    <p:extLst>
      <p:ext uri="{BB962C8B-B14F-4D97-AF65-F5344CB8AC3E}">
        <p14:creationId xmlns:p14="http://schemas.microsoft.com/office/powerpoint/2010/main" val="19605768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Students will…</a:t>
            </a:r>
            <a:endParaRPr lang="en-US" dirty="0"/>
          </a:p>
        </p:txBody>
      </p:sp>
      <p:sp>
        <p:nvSpPr>
          <p:cNvPr id="3" name="Content Placeholder 2"/>
          <p:cNvSpPr>
            <a:spLocks noGrp="1"/>
          </p:cNvSpPr>
          <p:nvPr>
            <p:ph idx="1"/>
          </p:nvPr>
        </p:nvSpPr>
        <p:spPr/>
        <p:txBody>
          <a:bodyPr/>
          <a:lstStyle/>
          <a:p>
            <a:pPr marL="0" indent="0">
              <a:buNone/>
            </a:pPr>
            <a:r>
              <a:rPr lang="en-US" dirty="0"/>
              <a:t>1. Stay in their seat unless instructed to move.</a:t>
            </a:r>
          </a:p>
          <a:p>
            <a:pPr marL="0" indent="0">
              <a:buNone/>
            </a:pPr>
            <a:r>
              <a:rPr lang="en-US" dirty="0"/>
              <a:t>2. Raise their hand and wait to be called on before talking.</a:t>
            </a:r>
          </a:p>
          <a:p>
            <a:pPr marL="0" indent="0">
              <a:buNone/>
            </a:pPr>
            <a:r>
              <a:rPr lang="en-US" dirty="0"/>
              <a:t>3. Respect each other and teachers.</a:t>
            </a:r>
          </a:p>
          <a:p>
            <a:pPr marL="0" indent="0">
              <a:buNone/>
            </a:pPr>
            <a:r>
              <a:rPr lang="en-US" dirty="0"/>
              <a:t>4. Do their best!</a:t>
            </a:r>
          </a:p>
          <a:p>
            <a:pPr marL="0" indent="0">
              <a:buNone/>
            </a:pPr>
            <a:r>
              <a:rPr lang="en-US" dirty="0"/>
              <a:t>5. Ask for help when they need it.</a:t>
            </a:r>
          </a:p>
          <a:p>
            <a:pPr marL="0" indent="0">
              <a:buNone/>
            </a:pPr>
            <a:r>
              <a:rPr lang="en-US" dirty="0"/>
              <a:t>6. Accept responsibility for their actions.</a:t>
            </a:r>
          </a:p>
          <a:p>
            <a:pPr marL="0" indent="0">
              <a:buNone/>
            </a:pPr>
            <a:endParaRPr lang="en-US" dirty="0"/>
          </a:p>
        </p:txBody>
      </p:sp>
    </p:spTree>
    <p:extLst>
      <p:ext uri="{BB962C8B-B14F-4D97-AF65-F5344CB8AC3E}">
        <p14:creationId xmlns:p14="http://schemas.microsoft.com/office/powerpoint/2010/main" val="36006018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Mr. </a:t>
            </a:r>
            <a:r>
              <a:rPr lang="en-US" dirty="0" err="1" smtClean="0"/>
              <a:t>schu</a:t>
            </a:r>
            <a:r>
              <a:rPr lang="en-US" dirty="0" smtClean="0"/>
              <a:t> will…</a:t>
            </a:r>
            <a:endParaRPr lang="en-US" dirty="0"/>
          </a:p>
        </p:txBody>
      </p:sp>
      <p:sp>
        <p:nvSpPr>
          <p:cNvPr id="3" name="Content Placeholder 2"/>
          <p:cNvSpPr>
            <a:spLocks noGrp="1"/>
          </p:cNvSpPr>
          <p:nvPr>
            <p:ph idx="1"/>
          </p:nvPr>
        </p:nvSpPr>
        <p:spPr/>
        <p:txBody>
          <a:bodyPr/>
          <a:lstStyle/>
          <a:p>
            <a:r>
              <a:rPr lang="en-US" dirty="0"/>
              <a:t>1. Treat each student fairly and equally.</a:t>
            </a:r>
          </a:p>
          <a:p>
            <a:r>
              <a:rPr lang="en-US" dirty="0"/>
              <a:t>2. Do his best to make Social Studies fun.</a:t>
            </a:r>
          </a:p>
          <a:p>
            <a:r>
              <a:rPr lang="en-US" dirty="0"/>
              <a:t>3. Be clear and reasonable when managing the classroom. </a:t>
            </a:r>
          </a:p>
          <a:p>
            <a:r>
              <a:rPr lang="en-US" dirty="0"/>
              <a:t>4. Present different ways to learn.</a:t>
            </a:r>
          </a:p>
          <a:p>
            <a:r>
              <a:rPr lang="en-US" dirty="0"/>
              <a:t>5. Always give you another chance.</a:t>
            </a:r>
          </a:p>
          <a:p>
            <a:r>
              <a:rPr lang="en-US" dirty="0"/>
              <a:t>6. Never give up on you.</a:t>
            </a:r>
          </a:p>
          <a:p>
            <a:endParaRPr lang="en-US" dirty="0"/>
          </a:p>
        </p:txBody>
      </p:sp>
    </p:spTree>
    <p:extLst>
      <p:ext uri="{BB962C8B-B14F-4D97-AF65-F5344CB8AC3E}">
        <p14:creationId xmlns:p14="http://schemas.microsoft.com/office/powerpoint/2010/main" val="8069087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Professionals in training</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sz="2600" dirty="0"/>
              <a:t>Congratulations!  You are officially a </a:t>
            </a:r>
            <a:r>
              <a:rPr lang="en-US" sz="2600" b="1" dirty="0"/>
              <a:t>Professional In Training</a:t>
            </a:r>
            <a:r>
              <a:rPr lang="en-US" sz="2600" dirty="0"/>
              <a:t>.  A professional gets paid for their skills and hired to do whatever it is they do best.  These three rules will help you achieve that kind of success no matter what kind of a professional you become</a:t>
            </a:r>
            <a:r>
              <a:rPr lang="en-US" sz="2600" dirty="0" smtClean="0"/>
              <a:t>.</a:t>
            </a:r>
            <a:r>
              <a:rPr lang="en-US" dirty="0" smtClean="0"/>
              <a:t/>
            </a:r>
            <a:br>
              <a:rPr lang="en-US" dirty="0" smtClean="0"/>
            </a:br>
            <a:endParaRPr lang="en-US" dirty="0" smtClean="0"/>
          </a:p>
          <a:p>
            <a:r>
              <a:rPr lang="en-US" sz="3500" dirty="0"/>
              <a:t>Our time is valuable. </a:t>
            </a:r>
            <a:endParaRPr lang="en-US" sz="3500" dirty="0" smtClean="0"/>
          </a:p>
          <a:p>
            <a:r>
              <a:rPr lang="en-US" sz="3500" dirty="0"/>
              <a:t>Our actions have consequences. </a:t>
            </a:r>
            <a:endParaRPr lang="en-US" sz="3500" dirty="0" smtClean="0"/>
          </a:p>
          <a:p>
            <a:r>
              <a:rPr lang="en-US" sz="3500" dirty="0"/>
              <a:t>We have a job to do.</a:t>
            </a:r>
          </a:p>
        </p:txBody>
      </p:sp>
    </p:spTree>
    <p:extLst>
      <p:ext uri="{BB962C8B-B14F-4D97-AF65-F5344CB8AC3E}">
        <p14:creationId xmlns:p14="http://schemas.microsoft.com/office/powerpoint/2010/main" val="12213698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Grading (getting paid)</a:t>
            </a:r>
            <a:endParaRPr lang="en-US" dirty="0"/>
          </a:p>
        </p:txBody>
      </p:sp>
      <p:sp>
        <p:nvSpPr>
          <p:cNvPr id="3" name="Content Placeholder 2"/>
          <p:cNvSpPr>
            <a:spLocks noGrp="1"/>
          </p:cNvSpPr>
          <p:nvPr>
            <p:ph idx="1"/>
          </p:nvPr>
        </p:nvSpPr>
        <p:spPr/>
        <p:txBody>
          <a:bodyPr/>
          <a:lstStyle/>
          <a:p>
            <a:r>
              <a:rPr lang="en-US" dirty="0" smtClean="0"/>
              <a:t>Homework – 10 %     (A dime – $0.10)</a:t>
            </a:r>
          </a:p>
          <a:p>
            <a:r>
              <a:rPr lang="en-US" dirty="0" smtClean="0"/>
              <a:t>Quizzes – 25%          (A quarter - $0.25)</a:t>
            </a:r>
          </a:p>
          <a:p>
            <a:r>
              <a:rPr lang="en-US" dirty="0" smtClean="0"/>
              <a:t>Classwork – 30%       (Thirty cents - $0.30)</a:t>
            </a:r>
          </a:p>
          <a:p>
            <a:r>
              <a:rPr lang="en-US" dirty="0" smtClean="0"/>
              <a:t>Projects – 35%           </a:t>
            </a:r>
            <a:r>
              <a:rPr lang="en-US" smtClean="0"/>
              <a:t>(Thirty-five </a:t>
            </a:r>
            <a:r>
              <a:rPr lang="en-US" dirty="0" smtClean="0"/>
              <a:t>cents - $0.35)</a:t>
            </a:r>
            <a:endParaRPr lang="en-US" dirty="0"/>
          </a:p>
        </p:txBody>
      </p:sp>
    </p:spTree>
    <p:extLst>
      <p:ext uri="{BB962C8B-B14F-4D97-AF65-F5344CB8AC3E}">
        <p14:creationId xmlns:p14="http://schemas.microsoft.com/office/powerpoint/2010/main" val="88373585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252C36"/>
      </a:dk2>
      <a:lt2>
        <a:srgbClr val="7C96A3"/>
      </a:lt2>
      <a:accent1>
        <a:srgbClr val="4FD093"/>
      </a:accent1>
      <a:accent2>
        <a:srgbClr val="54BCDF"/>
      </a:accent2>
      <a:accent3>
        <a:srgbClr val="A262D0"/>
      </a:accent3>
      <a:accent4>
        <a:srgbClr val="D7537B"/>
      </a:accent4>
      <a:accent5>
        <a:srgbClr val="E78045"/>
      </a:accent5>
      <a:accent6>
        <a:srgbClr val="84C350"/>
      </a:accent6>
      <a:hlink>
        <a:srgbClr val="22FFFF"/>
      </a:hlink>
      <a:folHlink>
        <a:srgbClr val="9BF3FD"/>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40000"/>
              </a:schemeClr>
            </a:gs>
            <a:gs pos="100000">
              <a:schemeClr val="phClr">
                <a:shade val="92000"/>
                <a:hueMod val="104000"/>
                <a:satMod val="140000"/>
                <a:lumMod val="48000"/>
              </a:schemeClr>
            </a:gs>
          </a:gsLst>
          <a:lin ang="5040000" scaled="0"/>
        </a:gradFill>
        <a:blipFill>
          <a:blip xmlns:r="http://schemas.openxmlformats.org/officeDocument/2006/relationships" r:embed="rId1">
            <a:duotone>
              <a:schemeClr val="phClr">
                <a:shade val="48000"/>
                <a:hueMod val="106000"/>
                <a:satMod val="140000"/>
                <a:lumMod val="42000"/>
              </a:schemeClr>
              <a:schemeClr val="phClr">
                <a:tint val="98000"/>
                <a:hueMod val="92000"/>
                <a:satMod val="220000"/>
                <a:lumMod val="9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142578CA-DEC9-49C3-80AF-C113973CC9A9}"/>
    </a:ext>
  </a:extLst>
</a:theme>
</file>

<file path=docProps/app.xml><?xml version="1.0" encoding="utf-8"?>
<Properties xmlns="http://schemas.openxmlformats.org/officeDocument/2006/extended-properties" xmlns:vt="http://schemas.openxmlformats.org/officeDocument/2006/docPropsVTypes">
  <Template>TM04033919[[fn=Circuit]]</Template>
  <TotalTime>13</TotalTime>
  <Words>331</Words>
  <Application>Microsoft Office PowerPoint</Application>
  <PresentationFormat>Widescreen</PresentationFormat>
  <Paragraphs>43</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Trebuchet MS</vt:lpstr>
      <vt:lpstr>Tw Cen MT</vt:lpstr>
      <vt:lpstr>Circuit</vt:lpstr>
      <vt:lpstr>Mr. schu’s classroom</vt:lpstr>
      <vt:lpstr>Welcome to sixth grade social studies</vt:lpstr>
      <vt:lpstr>What we will study</vt:lpstr>
      <vt:lpstr>Classroom routines</vt:lpstr>
      <vt:lpstr>Students will…</vt:lpstr>
      <vt:lpstr>Mr. schu will…</vt:lpstr>
      <vt:lpstr>Professionals in training</vt:lpstr>
      <vt:lpstr>Grading (getting paid)</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Mr. schu’s classroom</dc:title>
  <dc:creator>Windows User</dc:creator>
  <cp:lastModifiedBy>Windows User</cp:lastModifiedBy>
  <cp:revision>3</cp:revision>
  <dcterms:created xsi:type="dcterms:W3CDTF">2016-08-07T17:55:31Z</dcterms:created>
  <dcterms:modified xsi:type="dcterms:W3CDTF">2016-08-07T18:09:27Z</dcterms:modified>
</cp:coreProperties>
</file>