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890" r:id="rId12"/>
    <p:sldMasterId id="2147483902" r:id="rId13"/>
    <p:sldMasterId id="2147483914" r:id="rId14"/>
    <p:sldMasterId id="2147483926" r:id="rId15"/>
    <p:sldMasterId id="2147483938" r:id="rId16"/>
    <p:sldMasterId id="2147483950" r:id="rId17"/>
    <p:sldMasterId id="2147483962" r:id="rId18"/>
    <p:sldMasterId id="2147483974" r:id="rId19"/>
    <p:sldMasterId id="2147483986" r:id="rId20"/>
    <p:sldMasterId id="2147483998" r:id="rId21"/>
    <p:sldMasterId id="2147484010" r:id="rId22"/>
    <p:sldMasterId id="2147484022" r:id="rId23"/>
    <p:sldMasterId id="2147484034" r:id="rId24"/>
    <p:sldMasterId id="2147484046" r:id="rId25"/>
    <p:sldMasterId id="2147484322" r:id="rId26"/>
  </p:sldMasterIdLst>
  <p:notesMasterIdLst>
    <p:notesMasterId r:id="rId77"/>
  </p:notesMasterIdLst>
  <p:sldIdLst>
    <p:sldId id="291" r:id="rId27"/>
    <p:sldId id="305" r:id="rId28"/>
    <p:sldId id="323" r:id="rId29"/>
    <p:sldId id="303" r:id="rId30"/>
    <p:sldId id="307" r:id="rId31"/>
    <p:sldId id="310" r:id="rId32"/>
    <p:sldId id="335" r:id="rId33"/>
    <p:sldId id="336" r:id="rId34"/>
    <p:sldId id="337" r:id="rId35"/>
    <p:sldId id="311" r:id="rId36"/>
    <p:sldId id="338" r:id="rId37"/>
    <p:sldId id="312" r:id="rId38"/>
    <p:sldId id="330" r:id="rId39"/>
    <p:sldId id="313" r:id="rId40"/>
    <p:sldId id="327" r:id="rId41"/>
    <p:sldId id="328" r:id="rId42"/>
    <p:sldId id="329" r:id="rId43"/>
    <p:sldId id="314" r:id="rId44"/>
    <p:sldId id="345" r:id="rId45"/>
    <p:sldId id="346" r:id="rId46"/>
    <p:sldId id="334" r:id="rId47"/>
    <p:sldId id="315" r:id="rId48"/>
    <p:sldId id="324" r:id="rId49"/>
    <p:sldId id="325" r:id="rId50"/>
    <p:sldId id="316" r:id="rId51"/>
    <p:sldId id="341" r:id="rId52"/>
    <p:sldId id="339" r:id="rId53"/>
    <p:sldId id="317" r:id="rId54"/>
    <p:sldId id="326" r:id="rId55"/>
    <p:sldId id="318" r:id="rId56"/>
    <p:sldId id="331" r:id="rId57"/>
    <p:sldId id="332" r:id="rId58"/>
    <p:sldId id="333" r:id="rId59"/>
    <p:sldId id="319" r:id="rId60"/>
    <p:sldId id="347" r:id="rId61"/>
    <p:sldId id="348" r:id="rId62"/>
    <p:sldId id="322" r:id="rId63"/>
    <p:sldId id="320" r:id="rId64"/>
    <p:sldId id="321" r:id="rId65"/>
    <p:sldId id="367" r:id="rId66"/>
    <p:sldId id="356" r:id="rId67"/>
    <p:sldId id="357" r:id="rId68"/>
    <p:sldId id="358" r:id="rId69"/>
    <p:sldId id="359" r:id="rId70"/>
    <p:sldId id="360" r:id="rId71"/>
    <p:sldId id="361" r:id="rId72"/>
    <p:sldId id="362" r:id="rId73"/>
    <p:sldId id="363" r:id="rId74"/>
    <p:sldId id="364" r:id="rId75"/>
    <p:sldId id="365"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Lucida Grande" pitchFamily="48" charset="0"/>
        <a:ea typeface="ＭＳ Ｐゴシック" pitchFamily="34" charset="-128"/>
        <a:cs typeface="+mn-cs"/>
      </a:defRPr>
    </a:lvl5pPr>
    <a:lvl6pPr marL="2286000" algn="l" defTabSz="914400" rtl="0" eaLnBrk="1" latinLnBrk="0" hangingPunct="1">
      <a:defRPr sz="2400" kern="1200">
        <a:solidFill>
          <a:schemeClr val="tx1"/>
        </a:solidFill>
        <a:latin typeface="Lucida Grande" pitchFamily="48" charset="0"/>
        <a:ea typeface="ＭＳ Ｐゴシック" pitchFamily="34" charset="-128"/>
        <a:cs typeface="+mn-cs"/>
      </a:defRPr>
    </a:lvl6pPr>
    <a:lvl7pPr marL="2743200" algn="l" defTabSz="914400" rtl="0" eaLnBrk="1" latinLnBrk="0" hangingPunct="1">
      <a:defRPr sz="2400" kern="1200">
        <a:solidFill>
          <a:schemeClr val="tx1"/>
        </a:solidFill>
        <a:latin typeface="Lucida Grande" pitchFamily="48" charset="0"/>
        <a:ea typeface="ＭＳ Ｐゴシック" pitchFamily="34" charset="-128"/>
        <a:cs typeface="+mn-cs"/>
      </a:defRPr>
    </a:lvl7pPr>
    <a:lvl8pPr marL="3200400" algn="l" defTabSz="914400" rtl="0" eaLnBrk="1" latinLnBrk="0" hangingPunct="1">
      <a:defRPr sz="2400" kern="1200">
        <a:solidFill>
          <a:schemeClr val="tx1"/>
        </a:solidFill>
        <a:latin typeface="Lucida Grande" pitchFamily="48" charset="0"/>
        <a:ea typeface="ＭＳ Ｐゴシック" pitchFamily="34" charset="-128"/>
        <a:cs typeface="+mn-cs"/>
      </a:defRPr>
    </a:lvl8pPr>
    <a:lvl9pPr marL="3657600" algn="l" defTabSz="914400" rtl="0" eaLnBrk="1" latinLnBrk="0" hangingPunct="1">
      <a:defRPr sz="2400" kern="1200">
        <a:solidFill>
          <a:schemeClr val="tx1"/>
        </a:solidFill>
        <a:latin typeface="Lucida Grande" pitchFamily="4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75" autoAdjust="0"/>
  </p:normalViewPr>
  <p:slideViewPr>
    <p:cSldViewPr>
      <p:cViewPr varScale="1">
        <p:scale>
          <a:sx n="68" d="100"/>
          <a:sy n="68" d="100"/>
        </p:scale>
        <p:origin x="8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30"/>
    </p:cViewPr>
  </p:sorterViewPr>
  <p:notesViewPr>
    <p:cSldViewPr>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48" charset="-128"/>
              </a:defRPr>
            </a:lvl1pPr>
          </a:lstStyle>
          <a:p>
            <a:pPr>
              <a:defRPr/>
            </a:pPr>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48" charset="-128"/>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48" charset="-128"/>
              </a:defRPr>
            </a:lvl1pPr>
          </a:lstStyle>
          <a:p>
            <a:pPr>
              <a:defRPr/>
            </a:pPr>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pitchFamily="48" charset="-128"/>
              </a:defRPr>
            </a:lvl1pPr>
          </a:lstStyle>
          <a:p>
            <a:pPr>
              <a:defRPr/>
            </a:pPr>
            <a:fld id="{1D8159A5-6CA3-4529-949F-B92668783DAB}" type="slidenum">
              <a:rPr lang="en-US"/>
              <a:pPr>
                <a:defRPr/>
              </a:pPr>
              <a:t>‹#›</a:t>
            </a:fld>
            <a:endParaRPr lang="en-US"/>
          </a:p>
        </p:txBody>
      </p:sp>
    </p:spTree>
    <p:extLst>
      <p:ext uri="{BB962C8B-B14F-4D97-AF65-F5344CB8AC3E}">
        <p14:creationId xmlns:p14="http://schemas.microsoft.com/office/powerpoint/2010/main" val="3654583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Lucida Grande" pitchFamily="48"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introduce the essential question and the standards that align to the essential question.</a:t>
            </a:r>
            <a:endParaRPr lang="en-US" dirty="0"/>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2</a:t>
            </a:fld>
            <a:endParaRPr lang="en-US"/>
          </a:p>
        </p:txBody>
      </p:sp>
    </p:spTree>
    <p:extLst>
      <p:ext uri="{BB962C8B-B14F-4D97-AF65-F5344CB8AC3E}">
        <p14:creationId xmlns:p14="http://schemas.microsoft.com/office/powerpoint/2010/main" val="424688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1687E2BC-8A22-456A-8C67-C343FB301EC3}" type="slidenum">
              <a:rPr lang="en-US" altLang="en-US" sz="1200" smtClean="0">
                <a:solidFill>
                  <a:srgbClr val="000000"/>
                </a:solidFill>
              </a:rPr>
              <a:pPr/>
              <a:t>11</a:t>
            </a:fld>
            <a:endParaRPr lang="en-US" altLang="en-US" sz="1200" smtClean="0">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102702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12</a:t>
            </a:fld>
            <a:endParaRPr lang="en-US"/>
          </a:p>
        </p:txBody>
      </p:sp>
    </p:spTree>
    <p:extLst>
      <p:ext uri="{BB962C8B-B14F-4D97-AF65-F5344CB8AC3E}">
        <p14:creationId xmlns:p14="http://schemas.microsoft.com/office/powerpoint/2010/main" val="348046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840AAFAA-19AB-42BF-B6C7-8C518E1BF177}" type="slidenum">
              <a:rPr lang="en-US" altLang="en-US" sz="1200" smtClean="0">
                <a:solidFill>
                  <a:srgbClr val="000000"/>
                </a:solidFill>
              </a:rPr>
              <a:pPr/>
              <a:t>13</a:t>
            </a:fld>
            <a:endParaRPr lang="en-US" altLang="en-US" sz="1200" smtClean="0">
              <a:solidFill>
                <a:srgbClr val="000000"/>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1898918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a:p>
            <a:endParaRPr lang="en-US" dirty="0"/>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14</a:t>
            </a:fld>
            <a:endParaRPr lang="en-US"/>
          </a:p>
        </p:txBody>
      </p:sp>
    </p:spTree>
    <p:extLst>
      <p:ext uri="{BB962C8B-B14F-4D97-AF65-F5344CB8AC3E}">
        <p14:creationId xmlns:p14="http://schemas.microsoft.com/office/powerpoint/2010/main" val="66708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814FFB0D-225F-4B5D-BF7E-DE7F4D28A429}" type="slidenum">
              <a:rPr lang="en-US" altLang="en-US" sz="1200" smtClean="0">
                <a:solidFill>
                  <a:srgbClr val="000000"/>
                </a:solidFill>
              </a:rPr>
              <a:pPr/>
              <a:t>15</a:t>
            </a:fld>
            <a:endParaRPr lang="en-US" altLang="en-US" sz="1200" smtClean="0">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1712280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75470822-04C6-4778-A2C9-5621BB25654E}" type="slidenum">
              <a:rPr lang="en-US" altLang="en-US" sz="1200" smtClean="0">
                <a:solidFill>
                  <a:srgbClr val="000000"/>
                </a:solidFill>
              </a:rPr>
              <a:pPr/>
              <a:t>17</a:t>
            </a:fld>
            <a:endParaRPr lang="en-US" altLang="en-US" sz="1200" smtClean="0">
              <a:solidFill>
                <a:srgbClr val="000000"/>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2858878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18</a:t>
            </a:fld>
            <a:endParaRPr lang="en-US"/>
          </a:p>
        </p:txBody>
      </p:sp>
    </p:spTree>
    <p:extLst>
      <p:ext uri="{BB962C8B-B14F-4D97-AF65-F5344CB8AC3E}">
        <p14:creationId xmlns:p14="http://schemas.microsoft.com/office/powerpoint/2010/main" val="221983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19</a:t>
            </a:fld>
            <a:endParaRPr lang="en-US"/>
          </a:p>
        </p:txBody>
      </p:sp>
    </p:spTree>
    <p:extLst>
      <p:ext uri="{BB962C8B-B14F-4D97-AF65-F5344CB8AC3E}">
        <p14:creationId xmlns:p14="http://schemas.microsoft.com/office/powerpoint/2010/main" val="1489257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20</a:t>
            </a:fld>
            <a:endParaRPr lang="en-US"/>
          </a:p>
        </p:txBody>
      </p:sp>
    </p:spTree>
    <p:extLst>
      <p:ext uri="{BB962C8B-B14F-4D97-AF65-F5344CB8AC3E}">
        <p14:creationId xmlns:p14="http://schemas.microsoft.com/office/powerpoint/2010/main" val="821108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E1ACD4E0-1FD3-4C4F-B5C9-0F93167A6D50}" type="slidenum">
              <a:rPr lang="en-US" altLang="en-US" sz="1200" smtClean="0">
                <a:solidFill>
                  <a:srgbClr val="000000"/>
                </a:solidFill>
              </a:rPr>
              <a:pPr/>
              <a:t>21</a:t>
            </a:fld>
            <a:endParaRPr lang="en-US" altLang="en-US" sz="1200" smtClean="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272788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a:t>
            </a:r>
            <a:r>
              <a:rPr lang="en-US" baseline="0" dirty="0" smtClean="0"/>
              <a:t> to illustrate the continent of Europe. The teacher may want to ask the class or have students discuss together characteristics of Europe based on the map.</a:t>
            </a:r>
            <a:endParaRPr lang="en-US" dirty="0"/>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3</a:t>
            </a:fld>
            <a:endParaRPr lang="en-US"/>
          </a:p>
        </p:txBody>
      </p:sp>
    </p:spTree>
    <p:extLst>
      <p:ext uri="{BB962C8B-B14F-4D97-AF65-F5344CB8AC3E}">
        <p14:creationId xmlns:p14="http://schemas.microsoft.com/office/powerpoint/2010/main" val="1575383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5C4D8091-4FCE-4E37-9B1A-A5BD29947084}" type="slidenum">
              <a:rPr lang="en-US" altLang="en-US" sz="1200" smtClean="0"/>
              <a:pPr/>
              <a:t>22</a:t>
            </a:fld>
            <a:endParaRPr lang="en-US" altLang="en-US" sz="1200" smtClean="0"/>
          </a:p>
        </p:txBody>
      </p:sp>
    </p:spTree>
    <p:extLst>
      <p:ext uri="{BB962C8B-B14F-4D97-AF65-F5344CB8AC3E}">
        <p14:creationId xmlns:p14="http://schemas.microsoft.com/office/powerpoint/2010/main" val="162142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F2E7F516-216C-4EC5-AEA6-CDB0E2135A05}" type="slidenum">
              <a:rPr lang="en-US" altLang="en-US" sz="1200" smtClean="0">
                <a:solidFill>
                  <a:srgbClr val="000000"/>
                </a:solidFill>
              </a:rPr>
              <a:pPr/>
              <a:t>23</a:t>
            </a:fld>
            <a:endParaRPr lang="en-US" altLang="en-US" sz="1200" smtClean="0">
              <a:solidFill>
                <a:srgbClr val="000000"/>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2923918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F7E223EF-D578-493E-BF07-DC4728A1369A}" type="slidenum">
              <a:rPr lang="en-US" altLang="en-US" sz="1200" smtClean="0">
                <a:solidFill>
                  <a:srgbClr val="000000"/>
                </a:solidFill>
              </a:rPr>
              <a:pPr/>
              <a:t>24</a:t>
            </a:fld>
            <a:endParaRPr lang="en-US" altLang="en-US" sz="1200" smtClean="0">
              <a:solidFill>
                <a:srgbClr val="000000"/>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1254051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25</a:t>
            </a:fld>
            <a:endParaRPr lang="en-US"/>
          </a:p>
        </p:txBody>
      </p:sp>
    </p:spTree>
    <p:extLst>
      <p:ext uri="{BB962C8B-B14F-4D97-AF65-F5344CB8AC3E}">
        <p14:creationId xmlns:p14="http://schemas.microsoft.com/office/powerpoint/2010/main" val="3272589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8670A9D3-6449-4270-9C20-58A581D9560E}" type="slidenum">
              <a:rPr lang="en-US" altLang="en-US" sz="1200" smtClean="0">
                <a:solidFill>
                  <a:srgbClr val="000000"/>
                </a:solidFill>
              </a:rPr>
              <a:pPr/>
              <a:t>26</a:t>
            </a:fld>
            <a:endParaRPr lang="en-US" altLang="en-US" sz="1200" smtClean="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809055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8706C796-54BA-42F3-ACE3-2A61DC3B2DDD}" type="slidenum">
              <a:rPr lang="en-US" altLang="en-US" sz="1200" smtClean="0">
                <a:solidFill>
                  <a:srgbClr val="000000"/>
                </a:solidFill>
              </a:rPr>
              <a:pPr/>
              <a:t>27</a:t>
            </a:fld>
            <a:endParaRPr lang="en-US" altLang="en-US" sz="1200" smtClean="0">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3998029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28</a:t>
            </a:fld>
            <a:endParaRPr lang="en-US"/>
          </a:p>
        </p:txBody>
      </p:sp>
    </p:spTree>
    <p:extLst>
      <p:ext uri="{BB962C8B-B14F-4D97-AF65-F5344CB8AC3E}">
        <p14:creationId xmlns:p14="http://schemas.microsoft.com/office/powerpoint/2010/main" val="3101287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29</a:t>
            </a:fld>
            <a:endParaRPr lang="en-US"/>
          </a:p>
        </p:txBody>
      </p:sp>
    </p:spTree>
    <p:extLst>
      <p:ext uri="{BB962C8B-B14F-4D97-AF65-F5344CB8AC3E}">
        <p14:creationId xmlns:p14="http://schemas.microsoft.com/office/powerpoint/2010/main" val="1694159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30</a:t>
            </a:fld>
            <a:endParaRPr lang="en-US"/>
          </a:p>
        </p:txBody>
      </p:sp>
    </p:spTree>
    <p:extLst>
      <p:ext uri="{BB962C8B-B14F-4D97-AF65-F5344CB8AC3E}">
        <p14:creationId xmlns:p14="http://schemas.microsoft.com/office/powerpoint/2010/main" val="75856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3734E6A2-BD69-4497-BD6B-9F6D8879C549}" type="slidenum">
              <a:rPr lang="en-US" altLang="en-US" sz="1200" smtClean="0">
                <a:solidFill>
                  <a:srgbClr val="000000"/>
                </a:solidFill>
              </a:rPr>
              <a:pPr/>
              <a:t>31</a:t>
            </a:fld>
            <a:endParaRPr lang="en-US" altLang="en-US" sz="1200" smtClean="0">
              <a:solidFill>
                <a:srgbClr val="000000"/>
              </a:solidFill>
            </a:endParaRPr>
          </a:p>
        </p:txBody>
      </p:sp>
    </p:spTree>
    <p:extLst>
      <p:ext uri="{BB962C8B-B14F-4D97-AF65-F5344CB8AC3E}">
        <p14:creationId xmlns:p14="http://schemas.microsoft.com/office/powerpoint/2010/main" val="80450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 to illustrate the size of Europe in comparison to the United States. </a:t>
            </a:r>
            <a:endParaRPr lang="en-US" dirty="0"/>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a:t>
            </a:fld>
            <a:endParaRPr lang="en-US"/>
          </a:p>
        </p:txBody>
      </p:sp>
    </p:spTree>
    <p:extLst>
      <p:ext uri="{BB962C8B-B14F-4D97-AF65-F5344CB8AC3E}">
        <p14:creationId xmlns:p14="http://schemas.microsoft.com/office/powerpoint/2010/main" val="1977434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98E26765-E007-45EF-A122-78A01EF5856C}" type="slidenum">
              <a:rPr lang="en-US" altLang="en-US" sz="1200" smtClean="0">
                <a:solidFill>
                  <a:srgbClr val="000000"/>
                </a:solidFill>
              </a:rPr>
              <a:pPr/>
              <a:t>32</a:t>
            </a:fld>
            <a:endParaRPr lang="en-US" altLang="en-US" sz="1200"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2445690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3C248914-E276-4613-B9A9-9A6E6842F44B}" type="slidenum">
              <a:rPr lang="en-US" altLang="en-US" sz="1200" smtClean="0">
                <a:solidFill>
                  <a:srgbClr val="000000"/>
                </a:solidFill>
              </a:rPr>
              <a:pPr/>
              <a:t>33</a:t>
            </a:fld>
            <a:endParaRPr lang="en-US" altLang="en-US" sz="1200"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 The teacher should use the picture to illustrate the European physical feature.</a:t>
            </a:r>
          </a:p>
        </p:txBody>
      </p:sp>
    </p:spTree>
    <p:extLst>
      <p:ext uri="{BB962C8B-B14F-4D97-AF65-F5344CB8AC3E}">
        <p14:creationId xmlns:p14="http://schemas.microsoft.com/office/powerpoint/2010/main" val="3972955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34</a:t>
            </a:fld>
            <a:endParaRPr lang="en-US"/>
          </a:p>
        </p:txBody>
      </p:sp>
    </p:spTree>
    <p:extLst>
      <p:ext uri="{BB962C8B-B14F-4D97-AF65-F5344CB8AC3E}">
        <p14:creationId xmlns:p14="http://schemas.microsoft.com/office/powerpoint/2010/main" val="3011392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35</a:t>
            </a:fld>
            <a:endParaRPr lang="en-US"/>
          </a:p>
        </p:txBody>
      </p:sp>
    </p:spTree>
    <p:extLst>
      <p:ext uri="{BB962C8B-B14F-4D97-AF65-F5344CB8AC3E}">
        <p14:creationId xmlns:p14="http://schemas.microsoft.com/office/powerpoint/2010/main" val="946270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36</a:t>
            </a:fld>
            <a:endParaRPr lang="en-US"/>
          </a:p>
        </p:txBody>
      </p:sp>
    </p:spTree>
    <p:extLst>
      <p:ext uri="{BB962C8B-B14F-4D97-AF65-F5344CB8AC3E}">
        <p14:creationId xmlns:p14="http://schemas.microsoft.com/office/powerpoint/2010/main" val="794661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38</a:t>
            </a:fld>
            <a:endParaRPr lang="en-US"/>
          </a:p>
        </p:txBody>
      </p:sp>
    </p:spTree>
    <p:extLst>
      <p:ext uri="{BB962C8B-B14F-4D97-AF65-F5344CB8AC3E}">
        <p14:creationId xmlns:p14="http://schemas.microsoft.com/office/powerpoint/2010/main" val="1491013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39</a:t>
            </a:fld>
            <a:endParaRPr lang="en-US"/>
          </a:p>
        </p:txBody>
      </p:sp>
    </p:spTree>
    <p:extLst>
      <p:ext uri="{BB962C8B-B14F-4D97-AF65-F5344CB8AC3E}">
        <p14:creationId xmlns:p14="http://schemas.microsoft.com/office/powerpoint/2010/main" val="906092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40</a:t>
            </a:fld>
            <a:endParaRPr lang="en-US"/>
          </a:p>
        </p:txBody>
      </p:sp>
    </p:spTree>
    <p:extLst>
      <p:ext uri="{BB962C8B-B14F-4D97-AF65-F5344CB8AC3E}">
        <p14:creationId xmlns:p14="http://schemas.microsoft.com/office/powerpoint/2010/main" val="3960930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animated slide to identify the European country on their map. The teacher may want to ask the class if anyone can identify the country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41</a:t>
            </a:fld>
            <a:endParaRPr lang="en-US"/>
          </a:p>
        </p:txBody>
      </p:sp>
    </p:spTree>
    <p:extLst>
      <p:ext uri="{BB962C8B-B14F-4D97-AF65-F5344CB8AC3E}">
        <p14:creationId xmlns:p14="http://schemas.microsoft.com/office/powerpoint/2010/main" val="1960935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country on their map. The teacher may want to ask the class if anyone can identify the country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42</a:t>
            </a:fld>
            <a:endParaRPr lang="en-US"/>
          </a:p>
        </p:txBody>
      </p:sp>
    </p:spTree>
    <p:extLst>
      <p:ext uri="{BB962C8B-B14F-4D97-AF65-F5344CB8AC3E}">
        <p14:creationId xmlns:p14="http://schemas.microsoft.com/office/powerpoint/2010/main" val="386269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Instructional Approach(s):</a:t>
            </a:r>
            <a:r>
              <a:rPr lang="en-US" altLang="en-US" baseline="0" dirty="0" smtClean="0">
                <a:ea typeface="ＭＳ Ｐゴシック" pitchFamily="34" charset="-128"/>
              </a:rPr>
              <a:t> The teacher should pose the question on the slide to the class. </a:t>
            </a:r>
            <a:r>
              <a:rPr lang="en-US" altLang="en-US" dirty="0" smtClean="0">
                <a:ea typeface="ＭＳ Ｐゴシック" pitchFamily="34" charset="-128"/>
              </a:rPr>
              <a:t>In general, you want students to notice that there are some differences in the features on this map and the one they are using. Point out to students that we are only going to learn the specific physical features identified in the state standards; however, Europe has many more features than those identified in the standard.</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9C85FA0B-8A8F-4F94-99FE-AC83AA5E26FB}" type="slidenum">
              <a:rPr lang="en-US" altLang="en-US" sz="1200" smtClean="0"/>
              <a:pPr/>
              <a:t>5</a:t>
            </a:fld>
            <a:endParaRPr lang="en-US" altLang="en-US" sz="1200" smtClean="0"/>
          </a:p>
        </p:txBody>
      </p:sp>
    </p:spTree>
    <p:extLst>
      <p:ext uri="{BB962C8B-B14F-4D97-AF65-F5344CB8AC3E}">
        <p14:creationId xmlns:p14="http://schemas.microsoft.com/office/powerpoint/2010/main" val="2085273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country on their map. The teacher may want to ask the class if anyone can identify the country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43</a:t>
            </a:fld>
            <a:endParaRPr lang="en-US"/>
          </a:p>
        </p:txBody>
      </p:sp>
    </p:spTree>
    <p:extLst>
      <p:ext uri="{BB962C8B-B14F-4D97-AF65-F5344CB8AC3E}">
        <p14:creationId xmlns:p14="http://schemas.microsoft.com/office/powerpoint/2010/main" val="645579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country on their map. The teacher may want to ask the class if anyone can identify the country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44</a:t>
            </a:fld>
            <a:endParaRPr lang="en-US"/>
          </a:p>
        </p:txBody>
      </p:sp>
    </p:spTree>
    <p:extLst>
      <p:ext uri="{BB962C8B-B14F-4D97-AF65-F5344CB8AC3E}">
        <p14:creationId xmlns:p14="http://schemas.microsoft.com/office/powerpoint/2010/main" val="1290117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country on their map. The teacher may want to ask the class if anyone can identify the country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45</a:t>
            </a:fld>
            <a:endParaRPr lang="en-US"/>
          </a:p>
        </p:txBody>
      </p:sp>
    </p:spTree>
    <p:extLst>
      <p:ext uri="{BB962C8B-B14F-4D97-AF65-F5344CB8AC3E}">
        <p14:creationId xmlns:p14="http://schemas.microsoft.com/office/powerpoint/2010/main" val="26602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country on their map. The teacher may want to ask the class if anyone can identify the country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46</a:t>
            </a:fld>
            <a:endParaRPr lang="en-US"/>
          </a:p>
        </p:txBody>
      </p:sp>
    </p:spTree>
    <p:extLst>
      <p:ext uri="{BB962C8B-B14F-4D97-AF65-F5344CB8AC3E}">
        <p14:creationId xmlns:p14="http://schemas.microsoft.com/office/powerpoint/2010/main" val="2531872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country on their map. The teacher may want to ask the class if anyone can identify the country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47</a:t>
            </a:fld>
            <a:endParaRPr lang="en-US"/>
          </a:p>
        </p:txBody>
      </p:sp>
    </p:spTree>
    <p:extLst>
      <p:ext uri="{BB962C8B-B14F-4D97-AF65-F5344CB8AC3E}">
        <p14:creationId xmlns:p14="http://schemas.microsoft.com/office/powerpoint/2010/main" val="1330801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country on their map. The teacher may want to ask the class if anyone can identify the country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48</a:t>
            </a:fld>
            <a:endParaRPr lang="en-US"/>
          </a:p>
        </p:txBody>
      </p:sp>
    </p:spTree>
    <p:extLst>
      <p:ext uri="{BB962C8B-B14F-4D97-AF65-F5344CB8AC3E}">
        <p14:creationId xmlns:p14="http://schemas.microsoft.com/office/powerpoint/2010/main" val="406044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country on their map. The teacher may want to ask the class if anyone can identify the country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49</a:t>
            </a:fld>
            <a:endParaRPr lang="en-US"/>
          </a:p>
        </p:txBody>
      </p:sp>
    </p:spTree>
    <p:extLst>
      <p:ext uri="{BB962C8B-B14F-4D97-AF65-F5344CB8AC3E}">
        <p14:creationId xmlns:p14="http://schemas.microsoft.com/office/powerpoint/2010/main" val="3286896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country on their map. The teacher may want to ask the class if anyone can identify the country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50</a:t>
            </a:fld>
            <a:endParaRPr lang="en-US"/>
          </a:p>
        </p:txBody>
      </p:sp>
    </p:spTree>
    <p:extLst>
      <p:ext uri="{BB962C8B-B14F-4D97-AF65-F5344CB8AC3E}">
        <p14:creationId xmlns:p14="http://schemas.microsoft.com/office/powerpoint/2010/main" val="174914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animated slide to identify the European physical feature on their map. The teacher may want to ask the class if anyone can identify the physical feature before clicking to show the answer.</a:t>
            </a:r>
            <a:endParaRPr lang="en-US" dirty="0"/>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6</a:t>
            </a:fld>
            <a:endParaRPr lang="en-US"/>
          </a:p>
        </p:txBody>
      </p:sp>
    </p:spTree>
    <p:extLst>
      <p:ext uri="{BB962C8B-B14F-4D97-AF65-F5344CB8AC3E}">
        <p14:creationId xmlns:p14="http://schemas.microsoft.com/office/powerpoint/2010/main" val="196775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BE0620DC-F361-4CCF-963A-9BCB502D6F95}" type="slidenum">
              <a:rPr lang="en-US" altLang="en-US" sz="1200" smtClean="0">
                <a:solidFill>
                  <a:srgbClr val="000000"/>
                </a:solidFill>
              </a:rPr>
              <a:pPr/>
              <a:t>7</a:t>
            </a:fld>
            <a:endParaRPr lang="en-US" altLang="en-US" sz="1200" smtClean="0">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a:t>
            </a:r>
            <a:r>
              <a:rPr lang="en-US" altLang="en-US" baseline="0" dirty="0" smtClean="0">
                <a:ea typeface="ＭＳ Ｐゴシック" pitchFamily="34" charset="-128"/>
              </a:rPr>
              <a:t> The teacher should use the picture to illustrate the European physical feature.</a:t>
            </a:r>
            <a:endParaRPr lang="en-US" altLang="en-US" dirty="0" smtClean="0">
              <a:ea typeface="ＭＳ Ｐゴシック" pitchFamily="34" charset="-128"/>
            </a:endParaRPr>
          </a:p>
        </p:txBody>
      </p:sp>
    </p:spTree>
    <p:extLst>
      <p:ext uri="{BB962C8B-B14F-4D97-AF65-F5344CB8AC3E}">
        <p14:creationId xmlns:p14="http://schemas.microsoft.com/office/powerpoint/2010/main" val="1782302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D7C4E894-BE4F-47B3-AADD-9CBBBEE4C2FD}" type="slidenum">
              <a:rPr lang="en-US" altLang="en-US" sz="1200" smtClean="0">
                <a:solidFill>
                  <a:srgbClr val="000000"/>
                </a:solidFill>
              </a:rPr>
              <a:pPr/>
              <a:t>8</a:t>
            </a:fld>
            <a:endParaRPr lang="en-US" altLang="en-US" sz="1200" smtClean="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81629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fld id="{E8DCB6D9-9DBB-45A1-A943-CC048B212597}" type="slidenum">
              <a:rPr lang="en-US" altLang="en-US" sz="1200" smtClean="0">
                <a:solidFill>
                  <a:srgbClr val="000000"/>
                </a:solidFill>
              </a:rPr>
              <a:pPr/>
              <a:t>9</a:t>
            </a:fld>
            <a:endParaRPr lang="en-US" altLang="en-US" sz="1200" smtClean="0">
              <a:solidFill>
                <a:srgbClr val="000000"/>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34" charset="-128"/>
                <a:cs typeface="+mn-cs"/>
              </a:rPr>
              <a:t>Instructional Approach(s): The teacher should use the picture to illustrate the European physical feature.</a:t>
            </a:r>
          </a:p>
        </p:txBody>
      </p:sp>
    </p:spTree>
    <p:extLst>
      <p:ext uri="{BB962C8B-B14F-4D97-AF65-F5344CB8AC3E}">
        <p14:creationId xmlns:p14="http://schemas.microsoft.com/office/powerpoint/2010/main" val="185016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Lucida Grande" pitchFamily="48" charset="0"/>
                <a:ea typeface="ＭＳ Ｐゴシック" pitchFamily="48" charset="-128"/>
                <a:cs typeface="+mn-cs"/>
              </a:rPr>
              <a:t>Instructional Approach(s): The teacher should use the animated slide to identify the European physical feature on their map. The teacher may want to ask the class if anyone can identify the physical feature before clicking to show the answer.</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10</a:t>
            </a:fld>
            <a:endParaRPr lang="en-US"/>
          </a:p>
        </p:txBody>
      </p:sp>
    </p:spTree>
    <p:extLst>
      <p:ext uri="{BB962C8B-B14F-4D97-AF65-F5344CB8AC3E}">
        <p14:creationId xmlns:p14="http://schemas.microsoft.com/office/powerpoint/2010/main" val="263098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53DCEF-2262-4248-B368-BE308F15CCD8}" type="slidenum">
              <a:rPr lang="en-US"/>
              <a:pPr>
                <a:defRPr/>
              </a:pPr>
              <a:t>‹#›</a:t>
            </a:fld>
            <a:endParaRPr lang="en-US"/>
          </a:p>
        </p:txBody>
      </p:sp>
    </p:spTree>
    <p:extLst>
      <p:ext uri="{BB962C8B-B14F-4D97-AF65-F5344CB8AC3E}">
        <p14:creationId xmlns:p14="http://schemas.microsoft.com/office/powerpoint/2010/main" val="912776710"/>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51624-809F-4731-925A-DF3F24A86776}" type="slidenum">
              <a:rPr lang="en-US"/>
              <a:pPr>
                <a:defRPr/>
              </a:pPr>
              <a:t>‹#›</a:t>
            </a:fld>
            <a:endParaRPr lang="en-US"/>
          </a:p>
        </p:txBody>
      </p:sp>
    </p:spTree>
    <p:extLst>
      <p:ext uri="{BB962C8B-B14F-4D97-AF65-F5344CB8AC3E}">
        <p14:creationId xmlns:p14="http://schemas.microsoft.com/office/powerpoint/2010/main" val="1427630384"/>
      </p:ext>
    </p:extLst>
  </p:cSld>
  <p:clrMapOvr>
    <a:masterClrMapping/>
  </p:clrMapOvr>
  <p:transition spd="slow">
    <p:blinds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E3CFD6-C68F-4F2F-B9A7-8D94CA3EFE2D}" type="slidenum">
              <a:rPr lang="en-US"/>
              <a:pPr>
                <a:defRPr/>
              </a:pPr>
              <a:t>‹#›</a:t>
            </a:fld>
            <a:endParaRPr lang="en-US"/>
          </a:p>
        </p:txBody>
      </p:sp>
    </p:spTree>
    <p:extLst>
      <p:ext uri="{BB962C8B-B14F-4D97-AF65-F5344CB8AC3E}">
        <p14:creationId xmlns:p14="http://schemas.microsoft.com/office/powerpoint/2010/main" val="3798382445"/>
      </p:ext>
    </p:extLst>
  </p:cSld>
  <p:clrMapOvr>
    <a:masterClrMapping/>
  </p:clrMapOvr>
  <p:transition spd="slow">
    <p:blinds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8F4B2-B19B-44CF-8C31-0CCDDE185F90}" type="slidenum">
              <a:rPr lang="en-US"/>
              <a:pPr>
                <a:defRPr/>
              </a:pPr>
              <a:t>‹#›</a:t>
            </a:fld>
            <a:endParaRPr lang="en-US"/>
          </a:p>
        </p:txBody>
      </p:sp>
    </p:spTree>
    <p:extLst>
      <p:ext uri="{BB962C8B-B14F-4D97-AF65-F5344CB8AC3E}">
        <p14:creationId xmlns:p14="http://schemas.microsoft.com/office/powerpoint/2010/main" val="1932328334"/>
      </p:ext>
    </p:extLst>
  </p:cSld>
  <p:clrMapOvr>
    <a:masterClrMapping/>
  </p:clrMapOvr>
  <p:transition spd="slow">
    <p:blinds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1D1B7-B558-4530-A8B7-F2C8DCB5BCAA}" type="slidenum">
              <a:rPr lang="en-US"/>
              <a:pPr>
                <a:defRPr/>
              </a:pPr>
              <a:t>‹#›</a:t>
            </a:fld>
            <a:endParaRPr lang="en-US"/>
          </a:p>
        </p:txBody>
      </p:sp>
    </p:spTree>
    <p:extLst>
      <p:ext uri="{BB962C8B-B14F-4D97-AF65-F5344CB8AC3E}">
        <p14:creationId xmlns:p14="http://schemas.microsoft.com/office/powerpoint/2010/main" val="3823978189"/>
      </p:ext>
    </p:extLst>
  </p:cSld>
  <p:clrMapOvr>
    <a:masterClrMapping/>
  </p:clrMapOvr>
  <p:transition spd="slow">
    <p:blinds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D3DE65-966B-49AF-AF3D-3810775D0154}" type="slidenum">
              <a:rPr lang="en-US"/>
              <a:pPr>
                <a:defRPr/>
              </a:pPr>
              <a:t>‹#›</a:t>
            </a:fld>
            <a:endParaRPr lang="en-US"/>
          </a:p>
        </p:txBody>
      </p:sp>
    </p:spTree>
    <p:extLst>
      <p:ext uri="{BB962C8B-B14F-4D97-AF65-F5344CB8AC3E}">
        <p14:creationId xmlns:p14="http://schemas.microsoft.com/office/powerpoint/2010/main" val="3637491024"/>
      </p:ext>
    </p:extLst>
  </p:cSld>
  <p:clrMapOvr>
    <a:masterClrMapping/>
  </p:clrMapOvr>
  <p:transition spd="slow">
    <p:blinds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23C4D5-D685-4755-BF9F-32D3FEFCDEC5}" type="slidenum">
              <a:rPr lang="en-US"/>
              <a:pPr>
                <a:defRPr/>
              </a:pPr>
              <a:t>‹#›</a:t>
            </a:fld>
            <a:endParaRPr lang="en-US"/>
          </a:p>
        </p:txBody>
      </p:sp>
    </p:spTree>
    <p:extLst>
      <p:ext uri="{BB962C8B-B14F-4D97-AF65-F5344CB8AC3E}">
        <p14:creationId xmlns:p14="http://schemas.microsoft.com/office/powerpoint/2010/main" val="1831789272"/>
      </p:ext>
    </p:extLst>
  </p:cSld>
  <p:clrMapOvr>
    <a:masterClrMapping/>
  </p:clrMapOvr>
  <p:transition spd="slow">
    <p:blinds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14DF5F-987F-4F0F-BDFE-FE16037390DA}" type="slidenum">
              <a:rPr lang="en-US"/>
              <a:pPr>
                <a:defRPr/>
              </a:pPr>
              <a:t>‹#›</a:t>
            </a:fld>
            <a:endParaRPr lang="en-US"/>
          </a:p>
        </p:txBody>
      </p:sp>
    </p:spTree>
    <p:extLst>
      <p:ext uri="{BB962C8B-B14F-4D97-AF65-F5344CB8AC3E}">
        <p14:creationId xmlns:p14="http://schemas.microsoft.com/office/powerpoint/2010/main" val="3050306915"/>
      </p:ext>
    </p:extLst>
  </p:cSld>
  <p:clrMapOvr>
    <a:masterClrMapping/>
  </p:clrMapOvr>
  <p:transition spd="slow">
    <p:blinds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FC1D90-9176-4D26-BC66-A6C9E87252F9}" type="slidenum">
              <a:rPr lang="en-US"/>
              <a:pPr>
                <a:defRPr/>
              </a:pPr>
              <a:t>‹#›</a:t>
            </a:fld>
            <a:endParaRPr lang="en-US"/>
          </a:p>
        </p:txBody>
      </p:sp>
    </p:spTree>
    <p:extLst>
      <p:ext uri="{BB962C8B-B14F-4D97-AF65-F5344CB8AC3E}">
        <p14:creationId xmlns:p14="http://schemas.microsoft.com/office/powerpoint/2010/main" val="386588639"/>
      </p:ext>
    </p:extLst>
  </p:cSld>
  <p:clrMapOvr>
    <a:masterClrMapping/>
  </p:clrMapOvr>
  <p:transition spd="slow">
    <p:blinds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5C098B-6A9A-494C-BD2C-BA1B0519DA2E}" type="slidenum">
              <a:rPr lang="en-US"/>
              <a:pPr>
                <a:defRPr/>
              </a:pPr>
              <a:t>‹#›</a:t>
            </a:fld>
            <a:endParaRPr lang="en-US"/>
          </a:p>
        </p:txBody>
      </p:sp>
    </p:spTree>
    <p:extLst>
      <p:ext uri="{BB962C8B-B14F-4D97-AF65-F5344CB8AC3E}">
        <p14:creationId xmlns:p14="http://schemas.microsoft.com/office/powerpoint/2010/main" val="2392138510"/>
      </p:ext>
    </p:extLst>
  </p:cSld>
  <p:clrMapOvr>
    <a:masterClrMapping/>
  </p:clrMapOvr>
  <p:transition spd="slow">
    <p:blinds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93AC39-55FC-4598-ABBB-105F96A1B5E2}" type="slidenum">
              <a:rPr lang="en-US"/>
              <a:pPr>
                <a:defRPr/>
              </a:pPr>
              <a:t>‹#›</a:t>
            </a:fld>
            <a:endParaRPr lang="en-US"/>
          </a:p>
        </p:txBody>
      </p:sp>
    </p:spTree>
    <p:extLst>
      <p:ext uri="{BB962C8B-B14F-4D97-AF65-F5344CB8AC3E}">
        <p14:creationId xmlns:p14="http://schemas.microsoft.com/office/powerpoint/2010/main" val="4039767804"/>
      </p:ext>
    </p:extLst>
  </p:cSld>
  <p:clrMapOvr>
    <a:masterClrMapping/>
  </p:clrMapOvr>
  <p:transition spd="slow">
    <p:blinds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977AF3-CE1E-47ED-A36E-D9944E3D8A81}" type="slidenum">
              <a:rPr lang="en-US"/>
              <a:pPr>
                <a:defRPr/>
              </a:pPr>
              <a:t>‹#›</a:t>
            </a:fld>
            <a:endParaRPr lang="en-US"/>
          </a:p>
        </p:txBody>
      </p:sp>
    </p:spTree>
    <p:extLst>
      <p:ext uri="{BB962C8B-B14F-4D97-AF65-F5344CB8AC3E}">
        <p14:creationId xmlns:p14="http://schemas.microsoft.com/office/powerpoint/2010/main" val="2407835060"/>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2FA97A-6744-4E2D-9E12-5D9D3AB8E10C}" type="slidenum">
              <a:rPr lang="en-US"/>
              <a:pPr>
                <a:defRPr/>
              </a:pPr>
              <a:t>‹#›</a:t>
            </a:fld>
            <a:endParaRPr lang="en-US"/>
          </a:p>
        </p:txBody>
      </p:sp>
    </p:spTree>
    <p:extLst>
      <p:ext uri="{BB962C8B-B14F-4D97-AF65-F5344CB8AC3E}">
        <p14:creationId xmlns:p14="http://schemas.microsoft.com/office/powerpoint/2010/main" val="3300184552"/>
      </p:ext>
    </p:extLst>
  </p:cSld>
  <p:clrMapOvr>
    <a:masterClrMapping/>
  </p:clrMapOvr>
  <p:transition spd="slow">
    <p:blinds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AB9897-DFCE-4CF0-82E5-511A3C00E665}" type="slidenum">
              <a:rPr lang="en-US"/>
              <a:pPr>
                <a:defRPr/>
              </a:pPr>
              <a:t>‹#›</a:t>
            </a:fld>
            <a:endParaRPr lang="en-US"/>
          </a:p>
        </p:txBody>
      </p:sp>
    </p:spTree>
    <p:extLst>
      <p:ext uri="{BB962C8B-B14F-4D97-AF65-F5344CB8AC3E}">
        <p14:creationId xmlns:p14="http://schemas.microsoft.com/office/powerpoint/2010/main" val="1823997380"/>
      </p:ext>
    </p:extLst>
  </p:cSld>
  <p:clrMapOvr>
    <a:masterClrMapping/>
  </p:clrMapOvr>
  <p:transition spd="slow">
    <p:blinds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CED5AA-B469-488C-8CF3-D58C5DA9C228}" type="slidenum">
              <a:rPr lang="en-US"/>
              <a:pPr>
                <a:defRPr/>
              </a:pPr>
              <a:t>‹#›</a:t>
            </a:fld>
            <a:endParaRPr lang="en-US"/>
          </a:p>
        </p:txBody>
      </p:sp>
    </p:spTree>
    <p:extLst>
      <p:ext uri="{BB962C8B-B14F-4D97-AF65-F5344CB8AC3E}">
        <p14:creationId xmlns:p14="http://schemas.microsoft.com/office/powerpoint/2010/main" val="3931669470"/>
      </p:ext>
    </p:extLst>
  </p:cSld>
  <p:clrMapOvr>
    <a:masterClrMapping/>
  </p:clrMapOvr>
  <p:transition spd="slow">
    <p:blinds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02F4DB-7C49-4450-95B8-DE97D34C6113}" type="slidenum">
              <a:rPr lang="en-US"/>
              <a:pPr>
                <a:defRPr/>
              </a:pPr>
              <a:t>‹#›</a:t>
            </a:fld>
            <a:endParaRPr lang="en-US"/>
          </a:p>
        </p:txBody>
      </p:sp>
    </p:spTree>
    <p:extLst>
      <p:ext uri="{BB962C8B-B14F-4D97-AF65-F5344CB8AC3E}">
        <p14:creationId xmlns:p14="http://schemas.microsoft.com/office/powerpoint/2010/main" val="548755668"/>
      </p:ext>
    </p:extLst>
  </p:cSld>
  <p:clrMapOvr>
    <a:masterClrMapping/>
  </p:clrMapOvr>
  <p:transition spd="slow">
    <p:blinds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5686A-DD6A-4A0D-B511-C33F431006F6}" type="slidenum">
              <a:rPr lang="en-US"/>
              <a:pPr>
                <a:defRPr/>
              </a:pPr>
              <a:t>‹#›</a:t>
            </a:fld>
            <a:endParaRPr lang="en-US"/>
          </a:p>
        </p:txBody>
      </p:sp>
    </p:spTree>
    <p:extLst>
      <p:ext uri="{BB962C8B-B14F-4D97-AF65-F5344CB8AC3E}">
        <p14:creationId xmlns:p14="http://schemas.microsoft.com/office/powerpoint/2010/main" val="533280501"/>
      </p:ext>
    </p:extLst>
  </p:cSld>
  <p:clrMapOvr>
    <a:masterClrMapping/>
  </p:clrMapOvr>
  <p:transition spd="slow">
    <p:blinds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D182B1-793D-4A84-B305-99372DB5628D}" type="slidenum">
              <a:rPr lang="en-US"/>
              <a:pPr>
                <a:defRPr/>
              </a:pPr>
              <a:t>‹#›</a:t>
            </a:fld>
            <a:endParaRPr lang="en-US"/>
          </a:p>
        </p:txBody>
      </p:sp>
    </p:spTree>
    <p:extLst>
      <p:ext uri="{BB962C8B-B14F-4D97-AF65-F5344CB8AC3E}">
        <p14:creationId xmlns:p14="http://schemas.microsoft.com/office/powerpoint/2010/main" val="2481865239"/>
      </p:ext>
    </p:extLst>
  </p:cSld>
  <p:clrMapOvr>
    <a:masterClrMapping/>
  </p:clrMapOvr>
  <p:transition spd="slow">
    <p:blinds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1DF6E4-E342-493D-BC72-0DD2AF6917DF}" type="slidenum">
              <a:rPr lang="en-US"/>
              <a:pPr>
                <a:defRPr/>
              </a:pPr>
              <a:t>‹#›</a:t>
            </a:fld>
            <a:endParaRPr lang="en-US"/>
          </a:p>
        </p:txBody>
      </p:sp>
    </p:spTree>
    <p:extLst>
      <p:ext uri="{BB962C8B-B14F-4D97-AF65-F5344CB8AC3E}">
        <p14:creationId xmlns:p14="http://schemas.microsoft.com/office/powerpoint/2010/main" val="2257527083"/>
      </p:ext>
    </p:extLst>
  </p:cSld>
  <p:clrMapOvr>
    <a:masterClrMapping/>
  </p:clrMapOvr>
  <p:transition spd="slow">
    <p:blinds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A0C02C-6E56-4E1B-928F-D8E415C900E1}" type="slidenum">
              <a:rPr lang="en-US"/>
              <a:pPr>
                <a:defRPr/>
              </a:pPr>
              <a:t>‹#›</a:t>
            </a:fld>
            <a:endParaRPr lang="en-US"/>
          </a:p>
        </p:txBody>
      </p:sp>
    </p:spTree>
    <p:extLst>
      <p:ext uri="{BB962C8B-B14F-4D97-AF65-F5344CB8AC3E}">
        <p14:creationId xmlns:p14="http://schemas.microsoft.com/office/powerpoint/2010/main" val="2898690814"/>
      </p:ext>
    </p:extLst>
  </p:cSld>
  <p:clrMapOvr>
    <a:masterClrMapping/>
  </p:clrMapOvr>
  <p:transition spd="slow">
    <p:blinds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57DA2E-43A1-4F71-8B4F-88DDA4482AFA}" type="slidenum">
              <a:rPr lang="en-US"/>
              <a:pPr>
                <a:defRPr/>
              </a:pPr>
              <a:t>‹#›</a:t>
            </a:fld>
            <a:endParaRPr lang="en-US"/>
          </a:p>
        </p:txBody>
      </p:sp>
    </p:spTree>
    <p:extLst>
      <p:ext uri="{BB962C8B-B14F-4D97-AF65-F5344CB8AC3E}">
        <p14:creationId xmlns:p14="http://schemas.microsoft.com/office/powerpoint/2010/main" val="3127432211"/>
      </p:ext>
    </p:extLst>
  </p:cSld>
  <p:clrMapOvr>
    <a:masterClrMapping/>
  </p:clrMapOvr>
  <p:transition spd="slow">
    <p:blinds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1450F7-01A9-4E55-B4B2-857DA2CBC44A}" type="slidenum">
              <a:rPr lang="en-US"/>
              <a:pPr>
                <a:defRPr/>
              </a:pPr>
              <a:t>‹#›</a:t>
            </a:fld>
            <a:endParaRPr lang="en-US"/>
          </a:p>
        </p:txBody>
      </p:sp>
    </p:spTree>
    <p:extLst>
      <p:ext uri="{BB962C8B-B14F-4D97-AF65-F5344CB8AC3E}">
        <p14:creationId xmlns:p14="http://schemas.microsoft.com/office/powerpoint/2010/main" val="1336541602"/>
      </p:ext>
    </p:extLst>
  </p:cSld>
  <p:clrMapOvr>
    <a:masterClrMapping/>
  </p:clrMapOvr>
  <p:transition spd="slow">
    <p:blinds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E11157-ED4F-46B9-A986-A4C59A784E5D}" type="slidenum">
              <a:rPr lang="en-US"/>
              <a:pPr>
                <a:defRPr/>
              </a:pPr>
              <a:t>‹#›</a:t>
            </a:fld>
            <a:endParaRPr lang="en-US"/>
          </a:p>
        </p:txBody>
      </p:sp>
    </p:spTree>
    <p:extLst>
      <p:ext uri="{BB962C8B-B14F-4D97-AF65-F5344CB8AC3E}">
        <p14:creationId xmlns:p14="http://schemas.microsoft.com/office/powerpoint/2010/main" val="1684989062"/>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D5E8F4-66EB-49DC-B769-17639ED53A5B}" type="slidenum">
              <a:rPr lang="en-US"/>
              <a:pPr>
                <a:defRPr/>
              </a:pPr>
              <a:t>‹#›</a:t>
            </a:fld>
            <a:endParaRPr lang="en-US"/>
          </a:p>
        </p:txBody>
      </p:sp>
    </p:spTree>
    <p:extLst>
      <p:ext uri="{BB962C8B-B14F-4D97-AF65-F5344CB8AC3E}">
        <p14:creationId xmlns:p14="http://schemas.microsoft.com/office/powerpoint/2010/main" val="599454614"/>
      </p:ext>
    </p:extLst>
  </p:cSld>
  <p:clrMapOvr>
    <a:masterClrMapping/>
  </p:clrMapOvr>
  <p:transition spd="slow">
    <p:blinds dir="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AC4F16-AC40-4B1E-9A36-10E5DF66F40C}" type="slidenum">
              <a:rPr lang="en-US"/>
              <a:pPr>
                <a:defRPr/>
              </a:pPr>
              <a:t>‹#›</a:t>
            </a:fld>
            <a:endParaRPr lang="en-US"/>
          </a:p>
        </p:txBody>
      </p:sp>
    </p:spTree>
    <p:extLst>
      <p:ext uri="{BB962C8B-B14F-4D97-AF65-F5344CB8AC3E}">
        <p14:creationId xmlns:p14="http://schemas.microsoft.com/office/powerpoint/2010/main" val="298528819"/>
      </p:ext>
    </p:extLst>
  </p:cSld>
  <p:clrMapOvr>
    <a:masterClrMapping/>
  </p:clrMapOvr>
  <p:transition spd="slow">
    <p:blinds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3B2C68-2E61-446E-9D5B-7D554D47E27B}" type="slidenum">
              <a:rPr lang="en-US"/>
              <a:pPr>
                <a:defRPr/>
              </a:pPr>
              <a:t>‹#›</a:t>
            </a:fld>
            <a:endParaRPr lang="en-US"/>
          </a:p>
        </p:txBody>
      </p:sp>
    </p:spTree>
    <p:extLst>
      <p:ext uri="{BB962C8B-B14F-4D97-AF65-F5344CB8AC3E}">
        <p14:creationId xmlns:p14="http://schemas.microsoft.com/office/powerpoint/2010/main" val="3884827807"/>
      </p:ext>
    </p:extLst>
  </p:cSld>
  <p:clrMapOvr>
    <a:masterClrMapping/>
  </p:clrMapOvr>
  <p:transition spd="slow">
    <p:blinds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49D487-33CE-4A93-A908-824389041EB8}" type="slidenum">
              <a:rPr lang="en-US"/>
              <a:pPr>
                <a:defRPr/>
              </a:pPr>
              <a:t>‹#›</a:t>
            </a:fld>
            <a:endParaRPr lang="en-US"/>
          </a:p>
        </p:txBody>
      </p:sp>
    </p:spTree>
    <p:extLst>
      <p:ext uri="{BB962C8B-B14F-4D97-AF65-F5344CB8AC3E}">
        <p14:creationId xmlns:p14="http://schemas.microsoft.com/office/powerpoint/2010/main" val="1358954710"/>
      </p:ext>
    </p:extLst>
  </p:cSld>
  <p:clrMapOvr>
    <a:masterClrMapping/>
  </p:clrMapOvr>
  <p:transition spd="slow">
    <p:blinds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26868E-AA93-40B1-8AF0-2CAF4A853F4E}" type="slidenum">
              <a:rPr lang="en-US"/>
              <a:pPr>
                <a:defRPr/>
              </a:pPr>
              <a:t>‹#›</a:t>
            </a:fld>
            <a:endParaRPr lang="en-US"/>
          </a:p>
        </p:txBody>
      </p:sp>
    </p:spTree>
    <p:extLst>
      <p:ext uri="{BB962C8B-B14F-4D97-AF65-F5344CB8AC3E}">
        <p14:creationId xmlns:p14="http://schemas.microsoft.com/office/powerpoint/2010/main" val="3708130271"/>
      </p:ext>
    </p:extLst>
  </p:cSld>
  <p:clrMapOvr>
    <a:masterClrMapping/>
  </p:clrMapOvr>
  <p:transition spd="slow">
    <p:blinds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E5D14E-D63D-450A-8EA6-8F19547DD8D9}" type="slidenum">
              <a:rPr lang="en-US"/>
              <a:pPr>
                <a:defRPr/>
              </a:pPr>
              <a:t>‹#›</a:t>
            </a:fld>
            <a:endParaRPr lang="en-US"/>
          </a:p>
        </p:txBody>
      </p:sp>
    </p:spTree>
    <p:extLst>
      <p:ext uri="{BB962C8B-B14F-4D97-AF65-F5344CB8AC3E}">
        <p14:creationId xmlns:p14="http://schemas.microsoft.com/office/powerpoint/2010/main" val="1983990167"/>
      </p:ext>
    </p:extLst>
  </p:cSld>
  <p:clrMapOvr>
    <a:masterClrMapping/>
  </p:clrMapOvr>
  <p:transition spd="slow">
    <p:blinds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EE5758-E994-4C76-9DF7-87E1EA9025B9}" type="slidenum">
              <a:rPr lang="en-US"/>
              <a:pPr>
                <a:defRPr/>
              </a:pPr>
              <a:t>‹#›</a:t>
            </a:fld>
            <a:endParaRPr lang="en-US"/>
          </a:p>
        </p:txBody>
      </p:sp>
    </p:spTree>
    <p:extLst>
      <p:ext uri="{BB962C8B-B14F-4D97-AF65-F5344CB8AC3E}">
        <p14:creationId xmlns:p14="http://schemas.microsoft.com/office/powerpoint/2010/main" val="819212018"/>
      </p:ext>
    </p:extLst>
  </p:cSld>
  <p:clrMapOvr>
    <a:masterClrMapping/>
  </p:clrMapOvr>
  <p:transition spd="slow">
    <p:blinds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3C4455-C002-4E7B-9043-902A9A637BC2}" type="slidenum">
              <a:rPr lang="en-US"/>
              <a:pPr>
                <a:defRPr/>
              </a:pPr>
              <a:t>‹#›</a:t>
            </a:fld>
            <a:endParaRPr lang="en-US"/>
          </a:p>
        </p:txBody>
      </p:sp>
    </p:spTree>
    <p:extLst>
      <p:ext uri="{BB962C8B-B14F-4D97-AF65-F5344CB8AC3E}">
        <p14:creationId xmlns:p14="http://schemas.microsoft.com/office/powerpoint/2010/main" val="539806623"/>
      </p:ext>
    </p:extLst>
  </p:cSld>
  <p:clrMapOvr>
    <a:masterClrMapping/>
  </p:clrMapOvr>
  <p:transition spd="slow">
    <p:blinds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6F50D8-A2A7-4D25-A155-D7486B96BE04}" type="slidenum">
              <a:rPr lang="en-US"/>
              <a:pPr>
                <a:defRPr/>
              </a:pPr>
              <a:t>‹#›</a:t>
            </a:fld>
            <a:endParaRPr lang="en-US"/>
          </a:p>
        </p:txBody>
      </p:sp>
    </p:spTree>
    <p:extLst>
      <p:ext uri="{BB962C8B-B14F-4D97-AF65-F5344CB8AC3E}">
        <p14:creationId xmlns:p14="http://schemas.microsoft.com/office/powerpoint/2010/main" val="783065008"/>
      </p:ext>
    </p:extLst>
  </p:cSld>
  <p:clrMapOvr>
    <a:masterClrMapping/>
  </p:clrMapOvr>
  <p:transition spd="slow">
    <p:blinds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1BFD59-F6FD-4236-B017-385EBDD4C3E7}" type="slidenum">
              <a:rPr lang="en-US"/>
              <a:pPr>
                <a:defRPr/>
              </a:pPr>
              <a:t>‹#›</a:t>
            </a:fld>
            <a:endParaRPr lang="en-US"/>
          </a:p>
        </p:txBody>
      </p:sp>
    </p:spTree>
    <p:extLst>
      <p:ext uri="{BB962C8B-B14F-4D97-AF65-F5344CB8AC3E}">
        <p14:creationId xmlns:p14="http://schemas.microsoft.com/office/powerpoint/2010/main" val="3577576348"/>
      </p:ext>
    </p:extLst>
  </p:cSld>
  <p:clrMapOvr>
    <a:masterClrMapping/>
  </p:clrMapOvr>
  <p:transition spd="slow">
    <p:blinds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332C8A-05A5-46B3-BE10-46217D3F40CB}" type="slidenum">
              <a:rPr lang="en-US"/>
              <a:pPr>
                <a:defRPr/>
              </a:pPr>
              <a:t>‹#›</a:t>
            </a:fld>
            <a:endParaRPr lang="en-US"/>
          </a:p>
        </p:txBody>
      </p:sp>
    </p:spTree>
    <p:extLst>
      <p:ext uri="{BB962C8B-B14F-4D97-AF65-F5344CB8AC3E}">
        <p14:creationId xmlns:p14="http://schemas.microsoft.com/office/powerpoint/2010/main" val="1062150802"/>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BF699-CA4A-400A-8873-8E9EEA4878A7}" type="slidenum">
              <a:rPr lang="en-US"/>
              <a:pPr>
                <a:defRPr/>
              </a:pPr>
              <a:t>‹#›</a:t>
            </a:fld>
            <a:endParaRPr lang="en-US"/>
          </a:p>
        </p:txBody>
      </p:sp>
    </p:spTree>
    <p:extLst>
      <p:ext uri="{BB962C8B-B14F-4D97-AF65-F5344CB8AC3E}">
        <p14:creationId xmlns:p14="http://schemas.microsoft.com/office/powerpoint/2010/main" val="2611284363"/>
      </p:ext>
    </p:extLst>
  </p:cSld>
  <p:clrMapOvr>
    <a:masterClrMapping/>
  </p:clrMapOvr>
  <p:transition spd="slow">
    <p:blinds dir="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3B8CBC-83BA-4AF2-A7B5-B6BB34F2B08E}" type="slidenum">
              <a:rPr lang="en-US"/>
              <a:pPr>
                <a:defRPr/>
              </a:pPr>
              <a:t>‹#›</a:t>
            </a:fld>
            <a:endParaRPr lang="en-US"/>
          </a:p>
        </p:txBody>
      </p:sp>
    </p:spTree>
    <p:extLst>
      <p:ext uri="{BB962C8B-B14F-4D97-AF65-F5344CB8AC3E}">
        <p14:creationId xmlns:p14="http://schemas.microsoft.com/office/powerpoint/2010/main" val="48552204"/>
      </p:ext>
    </p:extLst>
  </p:cSld>
  <p:clrMapOvr>
    <a:masterClrMapping/>
  </p:clrMapOvr>
  <p:transition spd="slow">
    <p:blinds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0D6462-21AD-4973-8B7C-4F6EDECB02F0}" type="slidenum">
              <a:rPr lang="en-US"/>
              <a:pPr>
                <a:defRPr/>
              </a:pPr>
              <a:t>‹#›</a:t>
            </a:fld>
            <a:endParaRPr lang="en-US"/>
          </a:p>
        </p:txBody>
      </p:sp>
    </p:spTree>
    <p:extLst>
      <p:ext uri="{BB962C8B-B14F-4D97-AF65-F5344CB8AC3E}">
        <p14:creationId xmlns:p14="http://schemas.microsoft.com/office/powerpoint/2010/main" val="3559820856"/>
      </p:ext>
    </p:extLst>
  </p:cSld>
  <p:clrMapOvr>
    <a:masterClrMapping/>
  </p:clrMapOvr>
  <p:transition spd="slow">
    <p:blinds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E272B7-8A8A-41AD-9AC7-5FC16A4B4FDC}" type="slidenum">
              <a:rPr lang="en-US"/>
              <a:pPr>
                <a:defRPr/>
              </a:pPr>
              <a:t>‹#›</a:t>
            </a:fld>
            <a:endParaRPr lang="en-US"/>
          </a:p>
        </p:txBody>
      </p:sp>
    </p:spTree>
    <p:extLst>
      <p:ext uri="{BB962C8B-B14F-4D97-AF65-F5344CB8AC3E}">
        <p14:creationId xmlns:p14="http://schemas.microsoft.com/office/powerpoint/2010/main" val="60747152"/>
      </p:ext>
    </p:extLst>
  </p:cSld>
  <p:clrMapOvr>
    <a:masterClrMapping/>
  </p:clrMapOvr>
  <p:transition spd="slow">
    <p:blinds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49E216-E9F6-4D86-AC2F-C80D2535F1B8}" type="slidenum">
              <a:rPr lang="en-US"/>
              <a:pPr>
                <a:defRPr/>
              </a:pPr>
              <a:t>‹#›</a:t>
            </a:fld>
            <a:endParaRPr lang="en-US"/>
          </a:p>
        </p:txBody>
      </p:sp>
    </p:spTree>
    <p:extLst>
      <p:ext uri="{BB962C8B-B14F-4D97-AF65-F5344CB8AC3E}">
        <p14:creationId xmlns:p14="http://schemas.microsoft.com/office/powerpoint/2010/main" val="395255883"/>
      </p:ext>
    </p:extLst>
  </p:cSld>
  <p:clrMapOvr>
    <a:masterClrMapping/>
  </p:clrMapOvr>
  <p:transition spd="slow">
    <p:blinds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B81793-4B8D-48CB-A197-F8E01E9FB3B9}" type="slidenum">
              <a:rPr lang="en-US"/>
              <a:pPr>
                <a:defRPr/>
              </a:pPr>
              <a:t>‹#›</a:t>
            </a:fld>
            <a:endParaRPr lang="en-US"/>
          </a:p>
        </p:txBody>
      </p:sp>
    </p:spTree>
    <p:extLst>
      <p:ext uri="{BB962C8B-B14F-4D97-AF65-F5344CB8AC3E}">
        <p14:creationId xmlns:p14="http://schemas.microsoft.com/office/powerpoint/2010/main" val="2994827046"/>
      </p:ext>
    </p:extLst>
  </p:cSld>
  <p:clrMapOvr>
    <a:masterClrMapping/>
  </p:clrMapOvr>
  <p:transition spd="slow">
    <p:blinds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4D7C3A-00DC-4D7D-9002-1CF1ED63C7DE}" type="slidenum">
              <a:rPr lang="en-US"/>
              <a:pPr>
                <a:defRPr/>
              </a:pPr>
              <a:t>‹#›</a:t>
            </a:fld>
            <a:endParaRPr lang="en-US"/>
          </a:p>
        </p:txBody>
      </p:sp>
    </p:spTree>
    <p:extLst>
      <p:ext uri="{BB962C8B-B14F-4D97-AF65-F5344CB8AC3E}">
        <p14:creationId xmlns:p14="http://schemas.microsoft.com/office/powerpoint/2010/main" val="1397174816"/>
      </p:ext>
    </p:extLst>
  </p:cSld>
  <p:clrMapOvr>
    <a:masterClrMapping/>
  </p:clrMapOvr>
  <p:transition spd="slow">
    <p:blinds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B2E6F9-D7B1-4D2C-B8E6-F2403B780966}" type="slidenum">
              <a:rPr lang="en-US"/>
              <a:pPr>
                <a:defRPr/>
              </a:pPr>
              <a:t>‹#›</a:t>
            </a:fld>
            <a:endParaRPr lang="en-US"/>
          </a:p>
        </p:txBody>
      </p:sp>
    </p:spTree>
    <p:extLst>
      <p:ext uri="{BB962C8B-B14F-4D97-AF65-F5344CB8AC3E}">
        <p14:creationId xmlns:p14="http://schemas.microsoft.com/office/powerpoint/2010/main" val="603797417"/>
      </p:ext>
    </p:extLst>
  </p:cSld>
  <p:clrMapOvr>
    <a:masterClrMapping/>
  </p:clrMapOvr>
  <p:transition spd="slow">
    <p:blinds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A394CA-DA11-452E-838B-6D8CF1DC1BBE}" type="slidenum">
              <a:rPr lang="en-US"/>
              <a:pPr>
                <a:defRPr/>
              </a:pPr>
              <a:t>‹#›</a:t>
            </a:fld>
            <a:endParaRPr lang="en-US"/>
          </a:p>
        </p:txBody>
      </p:sp>
    </p:spTree>
    <p:extLst>
      <p:ext uri="{BB962C8B-B14F-4D97-AF65-F5344CB8AC3E}">
        <p14:creationId xmlns:p14="http://schemas.microsoft.com/office/powerpoint/2010/main" val="1404256414"/>
      </p:ext>
    </p:extLst>
  </p:cSld>
  <p:clrMapOvr>
    <a:masterClrMapping/>
  </p:clrMapOvr>
  <p:transition spd="slow">
    <p:blinds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7D37BD-D09D-4D73-941D-89A92ABCEC6E}" type="slidenum">
              <a:rPr lang="en-US"/>
              <a:pPr>
                <a:defRPr/>
              </a:pPr>
              <a:t>‹#›</a:t>
            </a:fld>
            <a:endParaRPr lang="en-US"/>
          </a:p>
        </p:txBody>
      </p:sp>
    </p:spTree>
    <p:extLst>
      <p:ext uri="{BB962C8B-B14F-4D97-AF65-F5344CB8AC3E}">
        <p14:creationId xmlns:p14="http://schemas.microsoft.com/office/powerpoint/2010/main" val="4018007005"/>
      </p:ext>
    </p:extLst>
  </p:cSld>
  <p:clrMapOvr>
    <a:masterClrMapping/>
  </p:clrMapOvr>
  <p:transition spd="slow">
    <p:blinds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3CD224-A3F6-465E-B50A-DC92F8796910}" type="slidenum">
              <a:rPr lang="en-US"/>
              <a:pPr>
                <a:defRPr/>
              </a:pPr>
              <a:t>‹#›</a:t>
            </a:fld>
            <a:endParaRPr lang="en-US"/>
          </a:p>
        </p:txBody>
      </p:sp>
    </p:spTree>
    <p:extLst>
      <p:ext uri="{BB962C8B-B14F-4D97-AF65-F5344CB8AC3E}">
        <p14:creationId xmlns:p14="http://schemas.microsoft.com/office/powerpoint/2010/main" val="3703681745"/>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E767-D908-467E-8FFC-5282445B1E14}" type="slidenum">
              <a:rPr lang="en-US"/>
              <a:pPr>
                <a:defRPr/>
              </a:pPr>
              <a:t>‹#›</a:t>
            </a:fld>
            <a:endParaRPr lang="en-US"/>
          </a:p>
        </p:txBody>
      </p:sp>
    </p:spTree>
    <p:extLst>
      <p:ext uri="{BB962C8B-B14F-4D97-AF65-F5344CB8AC3E}">
        <p14:creationId xmlns:p14="http://schemas.microsoft.com/office/powerpoint/2010/main" val="1768996327"/>
      </p:ext>
    </p:extLst>
  </p:cSld>
  <p:clrMapOvr>
    <a:masterClrMapping/>
  </p:clrMapOvr>
  <p:transition spd="slow">
    <p:blinds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DC738D-DC32-4BCF-8908-1C475F30E004}" type="slidenum">
              <a:rPr lang="en-US"/>
              <a:pPr>
                <a:defRPr/>
              </a:pPr>
              <a:t>‹#›</a:t>
            </a:fld>
            <a:endParaRPr lang="en-US"/>
          </a:p>
        </p:txBody>
      </p:sp>
    </p:spTree>
    <p:extLst>
      <p:ext uri="{BB962C8B-B14F-4D97-AF65-F5344CB8AC3E}">
        <p14:creationId xmlns:p14="http://schemas.microsoft.com/office/powerpoint/2010/main" val="2531409293"/>
      </p:ext>
    </p:extLst>
  </p:cSld>
  <p:clrMapOvr>
    <a:masterClrMapping/>
  </p:clrMapOvr>
  <p:transition spd="slow">
    <p:blinds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21FB86-4C4F-4602-8C2D-BE0217A791C2}" type="slidenum">
              <a:rPr lang="en-US"/>
              <a:pPr>
                <a:defRPr/>
              </a:pPr>
              <a:t>‹#›</a:t>
            </a:fld>
            <a:endParaRPr lang="en-US"/>
          </a:p>
        </p:txBody>
      </p:sp>
    </p:spTree>
    <p:extLst>
      <p:ext uri="{BB962C8B-B14F-4D97-AF65-F5344CB8AC3E}">
        <p14:creationId xmlns:p14="http://schemas.microsoft.com/office/powerpoint/2010/main" val="2898463835"/>
      </p:ext>
    </p:extLst>
  </p:cSld>
  <p:clrMapOvr>
    <a:masterClrMapping/>
  </p:clrMapOvr>
  <p:transition spd="slow">
    <p:blinds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674D8D-2D20-4E1A-BD54-F35D7BDDFC8E}" type="slidenum">
              <a:rPr lang="en-US"/>
              <a:pPr>
                <a:defRPr/>
              </a:pPr>
              <a:t>‹#›</a:t>
            </a:fld>
            <a:endParaRPr lang="en-US"/>
          </a:p>
        </p:txBody>
      </p:sp>
    </p:spTree>
    <p:extLst>
      <p:ext uri="{BB962C8B-B14F-4D97-AF65-F5344CB8AC3E}">
        <p14:creationId xmlns:p14="http://schemas.microsoft.com/office/powerpoint/2010/main" val="1206731148"/>
      </p:ext>
    </p:extLst>
  </p:cSld>
  <p:clrMapOvr>
    <a:masterClrMapping/>
  </p:clrMapOvr>
  <p:transition spd="slow">
    <p:blinds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DED3E8-9564-4514-9170-184B648F0203}" type="slidenum">
              <a:rPr lang="en-US"/>
              <a:pPr>
                <a:defRPr/>
              </a:pPr>
              <a:t>‹#›</a:t>
            </a:fld>
            <a:endParaRPr lang="en-US"/>
          </a:p>
        </p:txBody>
      </p:sp>
    </p:spTree>
    <p:extLst>
      <p:ext uri="{BB962C8B-B14F-4D97-AF65-F5344CB8AC3E}">
        <p14:creationId xmlns:p14="http://schemas.microsoft.com/office/powerpoint/2010/main" val="565741734"/>
      </p:ext>
    </p:extLst>
  </p:cSld>
  <p:clrMapOvr>
    <a:masterClrMapping/>
  </p:clrMapOvr>
  <p:transition spd="slow">
    <p:blinds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6F7F5A-DFBA-4189-A757-6AF0C16DD424}" type="slidenum">
              <a:rPr lang="en-US"/>
              <a:pPr>
                <a:defRPr/>
              </a:pPr>
              <a:t>‹#›</a:t>
            </a:fld>
            <a:endParaRPr lang="en-US"/>
          </a:p>
        </p:txBody>
      </p:sp>
    </p:spTree>
    <p:extLst>
      <p:ext uri="{BB962C8B-B14F-4D97-AF65-F5344CB8AC3E}">
        <p14:creationId xmlns:p14="http://schemas.microsoft.com/office/powerpoint/2010/main" val="410103043"/>
      </p:ext>
    </p:extLst>
  </p:cSld>
  <p:clrMapOvr>
    <a:masterClrMapping/>
  </p:clrMapOvr>
  <p:transition spd="slow">
    <p:blinds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A811D-69C5-47DC-ACFD-D357F4BCCD6F}" type="slidenum">
              <a:rPr lang="en-US"/>
              <a:pPr>
                <a:defRPr/>
              </a:pPr>
              <a:t>‹#›</a:t>
            </a:fld>
            <a:endParaRPr lang="en-US"/>
          </a:p>
        </p:txBody>
      </p:sp>
    </p:spTree>
    <p:extLst>
      <p:ext uri="{BB962C8B-B14F-4D97-AF65-F5344CB8AC3E}">
        <p14:creationId xmlns:p14="http://schemas.microsoft.com/office/powerpoint/2010/main" val="828886528"/>
      </p:ext>
    </p:extLst>
  </p:cSld>
  <p:clrMapOvr>
    <a:masterClrMapping/>
  </p:clrMapOvr>
  <p:transition spd="slow">
    <p:blinds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2F2508-28A5-4855-9822-91CD5AAFC360}" type="slidenum">
              <a:rPr lang="en-US"/>
              <a:pPr>
                <a:defRPr/>
              </a:pPr>
              <a:t>‹#›</a:t>
            </a:fld>
            <a:endParaRPr lang="en-US"/>
          </a:p>
        </p:txBody>
      </p:sp>
    </p:spTree>
    <p:extLst>
      <p:ext uri="{BB962C8B-B14F-4D97-AF65-F5344CB8AC3E}">
        <p14:creationId xmlns:p14="http://schemas.microsoft.com/office/powerpoint/2010/main" val="3871439393"/>
      </p:ext>
    </p:extLst>
  </p:cSld>
  <p:clrMapOvr>
    <a:masterClrMapping/>
  </p:clrMapOvr>
  <p:transition spd="slow">
    <p:blinds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A03B45-A56D-4925-B634-8B8F58ADAB81}" type="slidenum">
              <a:rPr lang="en-US"/>
              <a:pPr>
                <a:defRPr/>
              </a:pPr>
              <a:t>‹#›</a:t>
            </a:fld>
            <a:endParaRPr lang="en-US"/>
          </a:p>
        </p:txBody>
      </p:sp>
    </p:spTree>
    <p:extLst>
      <p:ext uri="{BB962C8B-B14F-4D97-AF65-F5344CB8AC3E}">
        <p14:creationId xmlns:p14="http://schemas.microsoft.com/office/powerpoint/2010/main" val="1993992178"/>
      </p:ext>
    </p:extLst>
  </p:cSld>
  <p:clrMapOvr>
    <a:masterClrMapping/>
  </p:clrMapOvr>
  <p:transition spd="slow">
    <p:blinds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6850E0-9A1E-4761-A3E4-0387A02186F0}" type="slidenum">
              <a:rPr lang="en-US"/>
              <a:pPr>
                <a:defRPr/>
              </a:pPr>
              <a:t>‹#›</a:t>
            </a:fld>
            <a:endParaRPr lang="en-US"/>
          </a:p>
        </p:txBody>
      </p:sp>
    </p:spTree>
    <p:extLst>
      <p:ext uri="{BB962C8B-B14F-4D97-AF65-F5344CB8AC3E}">
        <p14:creationId xmlns:p14="http://schemas.microsoft.com/office/powerpoint/2010/main" val="4020610929"/>
      </p:ext>
    </p:extLst>
  </p:cSld>
  <p:clrMapOvr>
    <a:masterClrMapping/>
  </p:clrMapOvr>
  <p:transition spd="slow">
    <p:blinds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26A7DC-645E-4D16-8EDE-6BA920E22812}" type="slidenum">
              <a:rPr lang="en-US"/>
              <a:pPr>
                <a:defRPr/>
              </a:pPr>
              <a:t>‹#›</a:t>
            </a:fld>
            <a:endParaRPr lang="en-US"/>
          </a:p>
        </p:txBody>
      </p:sp>
    </p:spTree>
    <p:extLst>
      <p:ext uri="{BB962C8B-B14F-4D97-AF65-F5344CB8AC3E}">
        <p14:creationId xmlns:p14="http://schemas.microsoft.com/office/powerpoint/2010/main" val="2784928256"/>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0AF863-CFEF-4B39-8D68-9B4989EC247D}" type="slidenum">
              <a:rPr lang="en-US"/>
              <a:pPr>
                <a:defRPr/>
              </a:pPr>
              <a:t>‹#›</a:t>
            </a:fld>
            <a:endParaRPr lang="en-US"/>
          </a:p>
        </p:txBody>
      </p:sp>
    </p:spTree>
    <p:extLst>
      <p:ext uri="{BB962C8B-B14F-4D97-AF65-F5344CB8AC3E}">
        <p14:creationId xmlns:p14="http://schemas.microsoft.com/office/powerpoint/2010/main" val="1990885106"/>
      </p:ext>
    </p:extLst>
  </p:cSld>
  <p:clrMapOvr>
    <a:masterClrMapping/>
  </p:clrMapOvr>
  <p:transition spd="slow">
    <p:blinds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381983-C62F-4C3B-B610-4B2CA11644A5}" type="slidenum">
              <a:rPr lang="en-US"/>
              <a:pPr>
                <a:defRPr/>
              </a:pPr>
              <a:t>‹#›</a:t>
            </a:fld>
            <a:endParaRPr lang="en-US"/>
          </a:p>
        </p:txBody>
      </p:sp>
    </p:spTree>
    <p:extLst>
      <p:ext uri="{BB962C8B-B14F-4D97-AF65-F5344CB8AC3E}">
        <p14:creationId xmlns:p14="http://schemas.microsoft.com/office/powerpoint/2010/main" val="978767345"/>
      </p:ext>
    </p:extLst>
  </p:cSld>
  <p:clrMapOvr>
    <a:masterClrMapping/>
  </p:clrMapOvr>
  <p:transition spd="slow">
    <p:blinds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9E254F-8CFD-48E6-9E9F-24207EE521CE}" type="slidenum">
              <a:rPr lang="en-US"/>
              <a:pPr>
                <a:defRPr/>
              </a:pPr>
              <a:t>‹#›</a:t>
            </a:fld>
            <a:endParaRPr lang="en-US"/>
          </a:p>
        </p:txBody>
      </p:sp>
    </p:spTree>
    <p:extLst>
      <p:ext uri="{BB962C8B-B14F-4D97-AF65-F5344CB8AC3E}">
        <p14:creationId xmlns:p14="http://schemas.microsoft.com/office/powerpoint/2010/main" val="3641170970"/>
      </p:ext>
    </p:extLst>
  </p:cSld>
  <p:clrMapOvr>
    <a:masterClrMapping/>
  </p:clrMapOvr>
  <p:transition spd="slow">
    <p:blinds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43CB9C-EE77-46A6-815E-808ECC7D8C95}" type="slidenum">
              <a:rPr lang="en-US"/>
              <a:pPr>
                <a:defRPr/>
              </a:pPr>
              <a:t>‹#›</a:t>
            </a:fld>
            <a:endParaRPr lang="en-US"/>
          </a:p>
        </p:txBody>
      </p:sp>
    </p:spTree>
    <p:extLst>
      <p:ext uri="{BB962C8B-B14F-4D97-AF65-F5344CB8AC3E}">
        <p14:creationId xmlns:p14="http://schemas.microsoft.com/office/powerpoint/2010/main" val="1942824751"/>
      </p:ext>
    </p:extLst>
  </p:cSld>
  <p:clrMapOvr>
    <a:masterClrMapping/>
  </p:clrMapOvr>
  <p:transition spd="slow">
    <p:blinds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E1E187-0F90-41BB-B6CD-D00C9D8681B1}" type="slidenum">
              <a:rPr lang="en-US"/>
              <a:pPr>
                <a:defRPr/>
              </a:pPr>
              <a:t>‹#›</a:t>
            </a:fld>
            <a:endParaRPr lang="en-US"/>
          </a:p>
        </p:txBody>
      </p:sp>
    </p:spTree>
    <p:extLst>
      <p:ext uri="{BB962C8B-B14F-4D97-AF65-F5344CB8AC3E}">
        <p14:creationId xmlns:p14="http://schemas.microsoft.com/office/powerpoint/2010/main" val="796138026"/>
      </p:ext>
    </p:extLst>
  </p:cSld>
  <p:clrMapOvr>
    <a:masterClrMapping/>
  </p:clrMapOvr>
  <p:transition spd="slow">
    <p:blinds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11A04E-D52B-4600-AAD7-A164F2AE841E}" type="slidenum">
              <a:rPr lang="en-US"/>
              <a:pPr>
                <a:defRPr/>
              </a:pPr>
              <a:t>‹#›</a:t>
            </a:fld>
            <a:endParaRPr lang="en-US"/>
          </a:p>
        </p:txBody>
      </p:sp>
    </p:spTree>
    <p:extLst>
      <p:ext uri="{BB962C8B-B14F-4D97-AF65-F5344CB8AC3E}">
        <p14:creationId xmlns:p14="http://schemas.microsoft.com/office/powerpoint/2010/main" val="3515098446"/>
      </p:ext>
    </p:extLst>
  </p:cSld>
  <p:clrMapOvr>
    <a:masterClrMapping/>
  </p:clrMapOvr>
  <p:transition spd="slow">
    <p:blinds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A94978-7097-4637-83F0-D6A052149DC7}" type="slidenum">
              <a:rPr lang="en-US"/>
              <a:pPr>
                <a:defRPr/>
              </a:pPr>
              <a:t>‹#›</a:t>
            </a:fld>
            <a:endParaRPr lang="en-US"/>
          </a:p>
        </p:txBody>
      </p:sp>
    </p:spTree>
    <p:extLst>
      <p:ext uri="{BB962C8B-B14F-4D97-AF65-F5344CB8AC3E}">
        <p14:creationId xmlns:p14="http://schemas.microsoft.com/office/powerpoint/2010/main" val="2347980621"/>
      </p:ext>
    </p:extLst>
  </p:cSld>
  <p:clrMapOvr>
    <a:masterClrMapping/>
  </p:clrMapOvr>
  <p:transition spd="slow">
    <p:blinds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A35898-DC6E-489A-9965-3BC878360DDF}" type="slidenum">
              <a:rPr lang="en-US"/>
              <a:pPr>
                <a:defRPr/>
              </a:pPr>
              <a:t>‹#›</a:t>
            </a:fld>
            <a:endParaRPr lang="en-US"/>
          </a:p>
        </p:txBody>
      </p:sp>
    </p:spTree>
    <p:extLst>
      <p:ext uri="{BB962C8B-B14F-4D97-AF65-F5344CB8AC3E}">
        <p14:creationId xmlns:p14="http://schemas.microsoft.com/office/powerpoint/2010/main" val="2813518867"/>
      </p:ext>
    </p:extLst>
  </p:cSld>
  <p:clrMapOvr>
    <a:masterClrMapping/>
  </p:clrMapOvr>
  <p:transition spd="slow">
    <p:blinds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5EE10C-C5BB-4033-9648-82C7B8A8DEAE}" type="slidenum">
              <a:rPr lang="en-US"/>
              <a:pPr>
                <a:defRPr/>
              </a:pPr>
              <a:t>‹#›</a:t>
            </a:fld>
            <a:endParaRPr lang="en-US"/>
          </a:p>
        </p:txBody>
      </p:sp>
    </p:spTree>
    <p:extLst>
      <p:ext uri="{BB962C8B-B14F-4D97-AF65-F5344CB8AC3E}">
        <p14:creationId xmlns:p14="http://schemas.microsoft.com/office/powerpoint/2010/main" val="184747630"/>
      </p:ext>
    </p:extLst>
  </p:cSld>
  <p:clrMapOvr>
    <a:masterClrMapping/>
  </p:clrMapOvr>
  <p:transition spd="slow">
    <p:blinds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B51A12-8267-4DA0-A07F-DEA55959D6B2}" type="slidenum">
              <a:rPr lang="en-US"/>
              <a:pPr>
                <a:defRPr/>
              </a:pPr>
              <a:t>‹#›</a:t>
            </a:fld>
            <a:endParaRPr lang="en-US"/>
          </a:p>
        </p:txBody>
      </p:sp>
    </p:spTree>
    <p:extLst>
      <p:ext uri="{BB962C8B-B14F-4D97-AF65-F5344CB8AC3E}">
        <p14:creationId xmlns:p14="http://schemas.microsoft.com/office/powerpoint/2010/main" val="2904151315"/>
      </p:ext>
    </p:extLst>
  </p:cSld>
  <p:clrMapOvr>
    <a:masterClrMapping/>
  </p:clrMapOvr>
  <p:transition spd="slow">
    <p:blinds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34836F-605B-4FC0-92A9-F931149C5ECE}" type="slidenum">
              <a:rPr lang="en-US"/>
              <a:pPr>
                <a:defRPr/>
              </a:pPr>
              <a:t>‹#›</a:t>
            </a:fld>
            <a:endParaRPr lang="en-US"/>
          </a:p>
        </p:txBody>
      </p:sp>
    </p:spTree>
    <p:extLst>
      <p:ext uri="{BB962C8B-B14F-4D97-AF65-F5344CB8AC3E}">
        <p14:creationId xmlns:p14="http://schemas.microsoft.com/office/powerpoint/2010/main" val="3850539948"/>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A19BA6-AF1B-4243-866F-865D052CE756}" type="slidenum">
              <a:rPr lang="en-US"/>
              <a:pPr>
                <a:defRPr/>
              </a:pPr>
              <a:t>‹#›</a:t>
            </a:fld>
            <a:endParaRPr lang="en-US"/>
          </a:p>
        </p:txBody>
      </p:sp>
    </p:spTree>
    <p:extLst>
      <p:ext uri="{BB962C8B-B14F-4D97-AF65-F5344CB8AC3E}">
        <p14:creationId xmlns:p14="http://schemas.microsoft.com/office/powerpoint/2010/main" val="4030847688"/>
      </p:ext>
    </p:extLst>
  </p:cSld>
  <p:clrMapOvr>
    <a:masterClrMapping/>
  </p:clrMapOvr>
  <p:transition spd="slow">
    <p:blinds dir="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9559BB-0AA1-49C9-9736-33780599A7E0}" type="slidenum">
              <a:rPr lang="en-US"/>
              <a:pPr>
                <a:defRPr/>
              </a:pPr>
              <a:t>‹#›</a:t>
            </a:fld>
            <a:endParaRPr lang="en-US"/>
          </a:p>
        </p:txBody>
      </p:sp>
    </p:spTree>
    <p:extLst>
      <p:ext uri="{BB962C8B-B14F-4D97-AF65-F5344CB8AC3E}">
        <p14:creationId xmlns:p14="http://schemas.microsoft.com/office/powerpoint/2010/main" val="3130244058"/>
      </p:ext>
    </p:extLst>
  </p:cSld>
  <p:clrMapOvr>
    <a:masterClrMapping/>
  </p:clrMapOvr>
  <p:transition spd="slow">
    <p:blinds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AA3AE6-18DD-4B47-9147-0DC6D044AE7E}" type="slidenum">
              <a:rPr lang="en-US"/>
              <a:pPr>
                <a:defRPr/>
              </a:pPr>
              <a:t>‹#›</a:t>
            </a:fld>
            <a:endParaRPr lang="en-US"/>
          </a:p>
        </p:txBody>
      </p:sp>
    </p:spTree>
    <p:extLst>
      <p:ext uri="{BB962C8B-B14F-4D97-AF65-F5344CB8AC3E}">
        <p14:creationId xmlns:p14="http://schemas.microsoft.com/office/powerpoint/2010/main" val="852127946"/>
      </p:ext>
    </p:extLst>
  </p:cSld>
  <p:clrMapOvr>
    <a:masterClrMapping/>
  </p:clrMapOvr>
  <p:transition spd="slow">
    <p:blinds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4677C-3F83-4B42-99EA-EAD61234BA63}" type="slidenum">
              <a:rPr lang="en-US"/>
              <a:pPr>
                <a:defRPr/>
              </a:pPr>
              <a:t>‹#›</a:t>
            </a:fld>
            <a:endParaRPr lang="en-US"/>
          </a:p>
        </p:txBody>
      </p:sp>
    </p:spTree>
    <p:extLst>
      <p:ext uri="{BB962C8B-B14F-4D97-AF65-F5344CB8AC3E}">
        <p14:creationId xmlns:p14="http://schemas.microsoft.com/office/powerpoint/2010/main" val="186375807"/>
      </p:ext>
    </p:extLst>
  </p:cSld>
  <p:clrMapOvr>
    <a:masterClrMapping/>
  </p:clrMapOvr>
  <p:transition spd="slow">
    <p:blinds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EEA5E6-4FB5-4590-898F-71405A2855D5}" type="slidenum">
              <a:rPr lang="en-US"/>
              <a:pPr>
                <a:defRPr/>
              </a:pPr>
              <a:t>‹#›</a:t>
            </a:fld>
            <a:endParaRPr lang="en-US"/>
          </a:p>
        </p:txBody>
      </p:sp>
    </p:spTree>
    <p:extLst>
      <p:ext uri="{BB962C8B-B14F-4D97-AF65-F5344CB8AC3E}">
        <p14:creationId xmlns:p14="http://schemas.microsoft.com/office/powerpoint/2010/main" val="1331544928"/>
      </p:ext>
    </p:extLst>
  </p:cSld>
  <p:clrMapOvr>
    <a:masterClrMapping/>
  </p:clrMapOvr>
  <p:transition spd="slow">
    <p:blinds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72190-0D79-42DD-BB96-2917124BF234}" type="slidenum">
              <a:rPr lang="en-US"/>
              <a:pPr>
                <a:defRPr/>
              </a:pPr>
              <a:t>‹#›</a:t>
            </a:fld>
            <a:endParaRPr lang="en-US"/>
          </a:p>
        </p:txBody>
      </p:sp>
    </p:spTree>
    <p:extLst>
      <p:ext uri="{BB962C8B-B14F-4D97-AF65-F5344CB8AC3E}">
        <p14:creationId xmlns:p14="http://schemas.microsoft.com/office/powerpoint/2010/main" val="652453373"/>
      </p:ext>
    </p:extLst>
  </p:cSld>
  <p:clrMapOvr>
    <a:masterClrMapping/>
  </p:clrMapOvr>
  <p:transition spd="slow">
    <p:blinds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CAC25A-A30D-41F4-AC45-4817B1469A59}" type="slidenum">
              <a:rPr lang="en-US"/>
              <a:pPr>
                <a:defRPr/>
              </a:pPr>
              <a:t>‹#›</a:t>
            </a:fld>
            <a:endParaRPr lang="en-US"/>
          </a:p>
        </p:txBody>
      </p:sp>
    </p:spTree>
    <p:extLst>
      <p:ext uri="{BB962C8B-B14F-4D97-AF65-F5344CB8AC3E}">
        <p14:creationId xmlns:p14="http://schemas.microsoft.com/office/powerpoint/2010/main" val="2947612021"/>
      </p:ext>
    </p:extLst>
  </p:cSld>
  <p:clrMapOvr>
    <a:masterClrMapping/>
  </p:clrMapOvr>
  <p:transition spd="slow">
    <p:blinds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B93201-EEA2-49F0-8310-E28818DAAC33}" type="slidenum">
              <a:rPr lang="en-US"/>
              <a:pPr>
                <a:defRPr/>
              </a:pPr>
              <a:t>‹#›</a:t>
            </a:fld>
            <a:endParaRPr lang="en-US"/>
          </a:p>
        </p:txBody>
      </p:sp>
    </p:spTree>
    <p:extLst>
      <p:ext uri="{BB962C8B-B14F-4D97-AF65-F5344CB8AC3E}">
        <p14:creationId xmlns:p14="http://schemas.microsoft.com/office/powerpoint/2010/main" val="1587202686"/>
      </p:ext>
    </p:extLst>
  </p:cSld>
  <p:clrMapOvr>
    <a:masterClrMapping/>
  </p:clrMapOvr>
  <p:transition spd="slow">
    <p:blinds dir="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58A711-48FA-42E4-B3ED-2FDC95BC73ED}" type="slidenum">
              <a:rPr lang="en-US"/>
              <a:pPr>
                <a:defRPr/>
              </a:pPr>
              <a:t>‹#›</a:t>
            </a:fld>
            <a:endParaRPr lang="en-US"/>
          </a:p>
        </p:txBody>
      </p:sp>
    </p:spTree>
    <p:extLst>
      <p:ext uri="{BB962C8B-B14F-4D97-AF65-F5344CB8AC3E}">
        <p14:creationId xmlns:p14="http://schemas.microsoft.com/office/powerpoint/2010/main" val="3856326174"/>
      </p:ext>
    </p:extLst>
  </p:cSld>
  <p:clrMapOvr>
    <a:masterClrMapping/>
  </p:clrMapOvr>
  <p:transition spd="slow">
    <p:blinds dir="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BF7729-24BC-468C-8A69-67EF05F450C4}" type="slidenum">
              <a:rPr lang="en-US"/>
              <a:pPr>
                <a:defRPr/>
              </a:pPr>
              <a:t>‹#›</a:t>
            </a:fld>
            <a:endParaRPr lang="en-US"/>
          </a:p>
        </p:txBody>
      </p:sp>
    </p:spTree>
    <p:extLst>
      <p:ext uri="{BB962C8B-B14F-4D97-AF65-F5344CB8AC3E}">
        <p14:creationId xmlns:p14="http://schemas.microsoft.com/office/powerpoint/2010/main" val="1380818525"/>
      </p:ext>
    </p:extLst>
  </p:cSld>
  <p:clrMapOvr>
    <a:masterClrMapping/>
  </p:clrMapOvr>
  <p:transition spd="slow">
    <p:blinds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C454B6-41F9-444B-91AE-A331AEEB039F}" type="slidenum">
              <a:rPr lang="en-US"/>
              <a:pPr>
                <a:defRPr/>
              </a:pPr>
              <a:t>‹#›</a:t>
            </a:fld>
            <a:endParaRPr lang="en-US"/>
          </a:p>
        </p:txBody>
      </p:sp>
    </p:spTree>
    <p:extLst>
      <p:ext uri="{BB962C8B-B14F-4D97-AF65-F5344CB8AC3E}">
        <p14:creationId xmlns:p14="http://schemas.microsoft.com/office/powerpoint/2010/main" val="2181421434"/>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3879D2-6235-4BC6-9476-C4E0475E4A4C}" type="slidenum">
              <a:rPr lang="en-US"/>
              <a:pPr>
                <a:defRPr/>
              </a:pPr>
              <a:t>‹#›</a:t>
            </a:fld>
            <a:endParaRPr lang="en-US"/>
          </a:p>
        </p:txBody>
      </p:sp>
    </p:spTree>
    <p:extLst>
      <p:ext uri="{BB962C8B-B14F-4D97-AF65-F5344CB8AC3E}">
        <p14:creationId xmlns:p14="http://schemas.microsoft.com/office/powerpoint/2010/main" val="1203461524"/>
      </p:ext>
    </p:extLst>
  </p:cSld>
  <p:clrMapOvr>
    <a:masterClrMapping/>
  </p:clrMapOvr>
  <p:transition spd="slow">
    <p:blinds dir="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675814-44F4-4A82-AB4E-D45DF101EA26}" type="slidenum">
              <a:rPr lang="en-US"/>
              <a:pPr>
                <a:defRPr/>
              </a:pPr>
              <a:t>‹#›</a:t>
            </a:fld>
            <a:endParaRPr lang="en-US"/>
          </a:p>
        </p:txBody>
      </p:sp>
    </p:spTree>
    <p:extLst>
      <p:ext uri="{BB962C8B-B14F-4D97-AF65-F5344CB8AC3E}">
        <p14:creationId xmlns:p14="http://schemas.microsoft.com/office/powerpoint/2010/main" val="2339943108"/>
      </p:ext>
    </p:extLst>
  </p:cSld>
  <p:clrMapOvr>
    <a:masterClrMapping/>
  </p:clrMapOvr>
  <p:transition spd="slow">
    <p:blinds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C8C4E8-E42E-4690-BD6B-BAA7F3B01CFB}" type="slidenum">
              <a:rPr lang="en-US"/>
              <a:pPr>
                <a:defRPr/>
              </a:pPr>
              <a:t>‹#›</a:t>
            </a:fld>
            <a:endParaRPr lang="en-US"/>
          </a:p>
        </p:txBody>
      </p:sp>
    </p:spTree>
    <p:extLst>
      <p:ext uri="{BB962C8B-B14F-4D97-AF65-F5344CB8AC3E}">
        <p14:creationId xmlns:p14="http://schemas.microsoft.com/office/powerpoint/2010/main" val="1701076813"/>
      </p:ext>
    </p:extLst>
  </p:cSld>
  <p:clrMapOvr>
    <a:masterClrMapping/>
  </p:clrMapOvr>
  <p:transition spd="slow">
    <p:blinds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7B2829-9D7A-44E5-83FF-046413C12F34}" type="slidenum">
              <a:rPr lang="en-US"/>
              <a:pPr>
                <a:defRPr/>
              </a:pPr>
              <a:t>‹#›</a:t>
            </a:fld>
            <a:endParaRPr lang="en-US"/>
          </a:p>
        </p:txBody>
      </p:sp>
    </p:spTree>
    <p:extLst>
      <p:ext uri="{BB962C8B-B14F-4D97-AF65-F5344CB8AC3E}">
        <p14:creationId xmlns:p14="http://schemas.microsoft.com/office/powerpoint/2010/main" val="3037455230"/>
      </p:ext>
    </p:extLst>
  </p:cSld>
  <p:clrMapOvr>
    <a:masterClrMapping/>
  </p:clrMapOvr>
  <p:transition spd="slow">
    <p:blinds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8BD555-ED4C-4F83-A8A0-ED3D21846FB0}" type="slidenum">
              <a:rPr lang="en-US"/>
              <a:pPr>
                <a:defRPr/>
              </a:pPr>
              <a:t>‹#›</a:t>
            </a:fld>
            <a:endParaRPr lang="en-US"/>
          </a:p>
        </p:txBody>
      </p:sp>
    </p:spTree>
    <p:extLst>
      <p:ext uri="{BB962C8B-B14F-4D97-AF65-F5344CB8AC3E}">
        <p14:creationId xmlns:p14="http://schemas.microsoft.com/office/powerpoint/2010/main" val="3986491650"/>
      </p:ext>
    </p:extLst>
  </p:cSld>
  <p:clrMapOvr>
    <a:masterClrMapping/>
  </p:clrMapOvr>
  <p:transition spd="slow">
    <p:blinds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86F8EC-8DC4-4DD5-BCE6-C000D2645205}" type="slidenum">
              <a:rPr lang="en-US"/>
              <a:pPr>
                <a:defRPr/>
              </a:pPr>
              <a:t>‹#›</a:t>
            </a:fld>
            <a:endParaRPr lang="en-US"/>
          </a:p>
        </p:txBody>
      </p:sp>
    </p:spTree>
    <p:extLst>
      <p:ext uri="{BB962C8B-B14F-4D97-AF65-F5344CB8AC3E}">
        <p14:creationId xmlns:p14="http://schemas.microsoft.com/office/powerpoint/2010/main" val="3101729056"/>
      </p:ext>
    </p:extLst>
  </p:cSld>
  <p:clrMapOvr>
    <a:masterClrMapping/>
  </p:clrMapOvr>
  <p:transition spd="slow">
    <p:blinds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866744-FF3D-4B53-8650-0B207C8ECDEA}" type="slidenum">
              <a:rPr lang="en-US"/>
              <a:pPr>
                <a:defRPr/>
              </a:pPr>
              <a:t>‹#›</a:t>
            </a:fld>
            <a:endParaRPr lang="en-US"/>
          </a:p>
        </p:txBody>
      </p:sp>
    </p:spTree>
    <p:extLst>
      <p:ext uri="{BB962C8B-B14F-4D97-AF65-F5344CB8AC3E}">
        <p14:creationId xmlns:p14="http://schemas.microsoft.com/office/powerpoint/2010/main" val="357079711"/>
      </p:ext>
    </p:extLst>
  </p:cSld>
  <p:clrMapOvr>
    <a:masterClrMapping/>
  </p:clrMapOvr>
  <p:transition spd="slow">
    <p:blinds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11ECFB-CF53-4066-82AF-5F7CFD4A57F0}" type="slidenum">
              <a:rPr lang="en-US"/>
              <a:pPr>
                <a:defRPr/>
              </a:pPr>
              <a:t>‹#›</a:t>
            </a:fld>
            <a:endParaRPr lang="en-US"/>
          </a:p>
        </p:txBody>
      </p:sp>
    </p:spTree>
    <p:extLst>
      <p:ext uri="{BB962C8B-B14F-4D97-AF65-F5344CB8AC3E}">
        <p14:creationId xmlns:p14="http://schemas.microsoft.com/office/powerpoint/2010/main" val="686577750"/>
      </p:ext>
    </p:extLst>
  </p:cSld>
  <p:clrMapOvr>
    <a:masterClrMapping/>
  </p:clrMapOvr>
  <p:transition spd="slow">
    <p:blinds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DFA1B1-2C34-4A44-B133-714F3B42C42D}" type="slidenum">
              <a:rPr lang="en-US"/>
              <a:pPr>
                <a:defRPr/>
              </a:pPr>
              <a:t>‹#›</a:t>
            </a:fld>
            <a:endParaRPr lang="en-US"/>
          </a:p>
        </p:txBody>
      </p:sp>
    </p:spTree>
    <p:extLst>
      <p:ext uri="{BB962C8B-B14F-4D97-AF65-F5344CB8AC3E}">
        <p14:creationId xmlns:p14="http://schemas.microsoft.com/office/powerpoint/2010/main" val="3974543304"/>
      </p:ext>
    </p:extLst>
  </p:cSld>
  <p:clrMapOvr>
    <a:masterClrMapping/>
  </p:clrMapOvr>
  <p:transition spd="slow">
    <p:blinds dir="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D01D2B-4707-4A0F-93D6-A0B192534A42}" type="slidenum">
              <a:rPr lang="en-US"/>
              <a:pPr>
                <a:defRPr/>
              </a:pPr>
              <a:t>‹#›</a:t>
            </a:fld>
            <a:endParaRPr lang="en-US"/>
          </a:p>
        </p:txBody>
      </p:sp>
    </p:spTree>
    <p:extLst>
      <p:ext uri="{BB962C8B-B14F-4D97-AF65-F5344CB8AC3E}">
        <p14:creationId xmlns:p14="http://schemas.microsoft.com/office/powerpoint/2010/main" val="991738035"/>
      </p:ext>
    </p:extLst>
  </p:cSld>
  <p:clrMapOvr>
    <a:masterClrMapping/>
  </p:clrMapOvr>
  <p:transition spd="slow">
    <p:blinds dir="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823E63-01A4-4229-963D-CA4B0699E20D}" type="slidenum">
              <a:rPr lang="en-US"/>
              <a:pPr>
                <a:defRPr/>
              </a:pPr>
              <a:t>‹#›</a:t>
            </a:fld>
            <a:endParaRPr lang="en-US"/>
          </a:p>
        </p:txBody>
      </p:sp>
    </p:spTree>
    <p:extLst>
      <p:ext uri="{BB962C8B-B14F-4D97-AF65-F5344CB8AC3E}">
        <p14:creationId xmlns:p14="http://schemas.microsoft.com/office/powerpoint/2010/main" val="2284534030"/>
      </p:ext>
    </p:extLst>
  </p:cSld>
  <p:clrMapOvr>
    <a:masterClrMapping/>
  </p:clrMapOvr>
  <p:transitio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D0E820-BED2-45E6-B3ED-37070EC8B4F2}" type="slidenum">
              <a:rPr lang="en-US"/>
              <a:pPr>
                <a:defRPr/>
              </a:pPr>
              <a:t>‹#›</a:t>
            </a:fld>
            <a:endParaRPr lang="en-US"/>
          </a:p>
        </p:txBody>
      </p:sp>
    </p:spTree>
    <p:extLst>
      <p:ext uri="{BB962C8B-B14F-4D97-AF65-F5344CB8AC3E}">
        <p14:creationId xmlns:p14="http://schemas.microsoft.com/office/powerpoint/2010/main" val="2914928651"/>
      </p:ext>
    </p:extLst>
  </p:cSld>
  <p:clrMapOvr>
    <a:masterClrMapping/>
  </p:clrMapOvr>
  <p:transition spd="slow">
    <p:blinds dir="ver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B4981F-C429-400D-B1DD-92F7E3B66EF0}" type="slidenum">
              <a:rPr lang="en-US"/>
              <a:pPr>
                <a:defRPr/>
              </a:pPr>
              <a:t>‹#›</a:t>
            </a:fld>
            <a:endParaRPr lang="en-US"/>
          </a:p>
        </p:txBody>
      </p:sp>
    </p:spTree>
    <p:extLst>
      <p:ext uri="{BB962C8B-B14F-4D97-AF65-F5344CB8AC3E}">
        <p14:creationId xmlns:p14="http://schemas.microsoft.com/office/powerpoint/2010/main" val="943616300"/>
      </p:ext>
    </p:extLst>
  </p:cSld>
  <p:clrMapOvr>
    <a:masterClrMapping/>
  </p:clrMapOvr>
  <p:transition spd="slow">
    <p:blinds dir="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9E4CFB-CA2D-4F21-A224-CDEEAC364D78}" type="slidenum">
              <a:rPr lang="en-US"/>
              <a:pPr>
                <a:defRPr/>
              </a:pPr>
              <a:t>‹#›</a:t>
            </a:fld>
            <a:endParaRPr lang="en-US"/>
          </a:p>
        </p:txBody>
      </p:sp>
    </p:spTree>
    <p:extLst>
      <p:ext uri="{BB962C8B-B14F-4D97-AF65-F5344CB8AC3E}">
        <p14:creationId xmlns:p14="http://schemas.microsoft.com/office/powerpoint/2010/main" val="1690396708"/>
      </p:ext>
    </p:extLst>
  </p:cSld>
  <p:clrMapOvr>
    <a:masterClrMapping/>
  </p:clrMapOvr>
  <p:transition spd="slow">
    <p:blinds dir="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E53353-FD45-48EB-B175-BDDAA4B8E82D}" type="slidenum">
              <a:rPr lang="en-US"/>
              <a:pPr>
                <a:defRPr/>
              </a:pPr>
              <a:t>‹#›</a:t>
            </a:fld>
            <a:endParaRPr lang="en-US"/>
          </a:p>
        </p:txBody>
      </p:sp>
    </p:spTree>
    <p:extLst>
      <p:ext uri="{BB962C8B-B14F-4D97-AF65-F5344CB8AC3E}">
        <p14:creationId xmlns:p14="http://schemas.microsoft.com/office/powerpoint/2010/main" val="1817772711"/>
      </p:ext>
    </p:extLst>
  </p:cSld>
  <p:clrMapOvr>
    <a:masterClrMapping/>
  </p:clrMapOvr>
  <p:transition spd="slow">
    <p:blinds dir="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3DE51-6213-48C7-88EB-DEB9ED9E8399}" type="slidenum">
              <a:rPr lang="en-US"/>
              <a:pPr>
                <a:defRPr/>
              </a:pPr>
              <a:t>‹#›</a:t>
            </a:fld>
            <a:endParaRPr lang="en-US"/>
          </a:p>
        </p:txBody>
      </p:sp>
    </p:spTree>
    <p:extLst>
      <p:ext uri="{BB962C8B-B14F-4D97-AF65-F5344CB8AC3E}">
        <p14:creationId xmlns:p14="http://schemas.microsoft.com/office/powerpoint/2010/main" val="2115373600"/>
      </p:ext>
    </p:extLst>
  </p:cSld>
  <p:clrMapOvr>
    <a:masterClrMapping/>
  </p:clrMapOvr>
  <p:transition spd="slow">
    <p:blinds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AD45C8-A512-436A-974F-3ECA33B96325}" type="slidenum">
              <a:rPr lang="en-US"/>
              <a:pPr>
                <a:defRPr/>
              </a:pPr>
              <a:t>‹#›</a:t>
            </a:fld>
            <a:endParaRPr lang="en-US"/>
          </a:p>
        </p:txBody>
      </p:sp>
    </p:spTree>
    <p:extLst>
      <p:ext uri="{BB962C8B-B14F-4D97-AF65-F5344CB8AC3E}">
        <p14:creationId xmlns:p14="http://schemas.microsoft.com/office/powerpoint/2010/main" val="2785055271"/>
      </p:ext>
    </p:extLst>
  </p:cSld>
  <p:clrMapOvr>
    <a:masterClrMapping/>
  </p:clrMapOvr>
  <p:transition spd="slow">
    <p:blinds dir="ver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FF949A-2EFE-40DC-9C0B-558FCE36F35D}" type="slidenum">
              <a:rPr lang="en-US"/>
              <a:pPr>
                <a:defRPr/>
              </a:pPr>
              <a:t>‹#›</a:t>
            </a:fld>
            <a:endParaRPr lang="en-US"/>
          </a:p>
        </p:txBody>
      </p:sp>
    </p:spTree>
    <p:extLst>
      <p:ext uri="{BB962C8B-B14F-4D97-AF65-F5344CB8AC3E}">
        <p14:creationId xmlns:p14="http://schemas.microsoft.com/office/powerpoint/2010/main" val="2290644002"/>
      </p:ext>
    </p:extLst>
  </p:cSld>
  <p:clrMapOvr>
    <a:masterClrMapping/>
  </p:clrMapOvr>
  <p:transition spd="slow">
    <p:blinds dir="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B1D68-20FB-46EF-8559-26EFBC8DE2F5}" type="slidenum">
              <a:rPr lang="en-US"/>
              <a:pPr>
                <a:defRPr/>
              </a:pPr>
              <a:t>‹#›</a:t>
            </a:fld>
            <a:endParaRPr lang="en-US"/>
          </a:p>
        </p:txBody>
      </p:sp>
    </p:spTree>
    <p:extLst>
      <p:ext uri="{BB962C8B-B14F-4D97-AF65-F5344CB8AC3E}">
        <p14:creationId xmlns:p14="http://schemas.microsoft.com/office/powerpoint/2010/main" val="3663810261"/>
      </p:ext>
    </p:extLst>
  </p:cSld>
  <p:clrMapOvr>
    <a:masterClrMapping/>
  </p:clrMapOvr>
  <p:transition spd="slow">
    <p:blinds dir="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5C59CB-969F-4B84-BD51-3FBFB34A4EA1}" type="slidenum">
              <a:rPr lang="en-US"/>
              <a:pPr>
                <a:defRPr/>
              </a:pPr>
              <a:t>‹#›</a:t>
            </a:fld>
            <a:endParaRPr lang="en-US"/>
          </a:p>
        </p:txBody>
      </p:sp>
    </p:spTree>
    <p:extLst>
      <p:ext uri="{BB962C8B-B14F-4D97-AF65-F5344CB8AC3E}">
        <p14:creationId xmlns:p14="http://schemas.microsoft.com/office/powerpoint/2010/main" val="3230349240"/>
      </p:ext>
    </p:extLst>
  </p:cSld>
  <p:clrMapOvr>
    <a:masterClrMapping/>
  </p:clrMapOvr>
  <p:transition spd="slow">
    <p:blinds dir="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0EDF28-AA26-4C03-BB58-EBBDB8C44AE5}" type="slidenum">
              <a:rPr lang="en-US"/>
              <a:pPr>
                <a:defRPr/>
              </a:pPr>
              <a:t>‹#›</a:t>
            </a:fld>
            <a:endParaRPr lang="en-US"/>
          </a:p>
        </p:txBody>
      </p:sp>
    </p:spTree>
    <p:extLst>
      <p:ext uri="{BB962C8B-B14F-4D97-AF65-F5344CB8AC3E}">
        <p14:creationId xmlns:p14="http://schemas.microsoft.com/office/powerpoint/2010/main" val="3600232642"/>
      </p:ext>
    </p:extLst>
  </p:cSld>
  <p:clrMapOvr>
    <a:masterClrMapping/>
  </p:clrMapOvr>
  <p:transition spd="slow">
    <p:blinds dir="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76E4A-2168-40D9-892C-3F03C2D5526D}" type="slidenum">
              <a:rPr lang="en-US"/>
              <a:pPr>
                <a:defRPr/>
              </a:pPr>
              <a:t>‹#›</a:t>
            </a:fld>
            <a:endParaRPr lang="en-US"/>
          </a:p>
        </p:txBody>
      </p:sp>
    </p:spTree>
    <p:extLst>
      <p:ext uri="{BB962C8B-B14F-4D97-AF65-F5344CB8AC3E}">
        <p14:creationId xmlns:p14="http://schemas.microsoft.com/office/powerpoint/2010/main" val="313817339"/>
      </p:ext>
    </p:extLst>
  </p:cSld>
  <p:clrMapOvr>
    <a:masterClrMapping/>
  </p:clrMapOvr>
  <p:transitio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084C7E-3C20-4EB3-A54D-A8D11B653FAA}" type="slidenum">
              <a:rPr lang="en-US"/>
              <a:pPr>
                <a:defRPr/>
              </a:pPr>
              <a:t>‹#›</a:t>
            </a:fld>
            <a:endParaRPr lang="en-US"/>
          </a:p>
        </p:txBody>
      </p:sp>
    </p:spTree>
    <p:extLst>
      <p:ext uri="{BB962C8B-B14F-4D97-AF65-F5344CB8AC3E}">
        <p14:creationId xmlns:p14="http://schemas.microsoft.com/office/powerpoint/2010/main" val="3669106057"/>
      </p:ext>
    </p:extLst>
  </p:cSld>
  <p:clrMapOvr>
    <a:masterClrMapping/>
  </p:clrMapOvr>
  <p:transition spd="slow">
    <p:blinds dir="ver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1EB312-F218-4552-93C6-EA1A0A050A24}" type="slidenum">
              <a:rPr lang="en-US"/>
              <a:pPr>
                <a:defRPr/>
              </a:pPr>
              <a:t>‹#›</a:t>
            </a:fld>
            <a:endParaRPr lang="en-US"/>
          </a:p>
        </p:txBody>
      </p:sp>
    </p:spTree>
    <p:extLst>
      <p:ext uri="{BB962C8B-B14F-4D97-AF65-F5344CB8AC3E}">
        <p14:creationId xmlns:p14="http://schemas.microsoft.com/office/powerpoint/2010/main" val="685818344"/>
      </p:ext>
    </p:extLst>
  </p:cSld>
  <p:clrMapOvr>
    <a:masterClrMapping/>
  </p:clrMapOvr>
  <p:transition spd="slow">
    <p:blinds dir="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E1329-7370-46B1-886B-8BBC9DE02B36}" type="slidenum">
              <a:rPr lang="en-US"/>
              <a:pPr>
                <a:defRPr/>
              </a:pPr>
              <a:t>‹#›</a:t>
            </a:fld>
            <a:endParaRPr lang="en-US"/>
          </a:p>
        </p:txBody>
      </p:sp>
    </p:spTree>
    <p:extLst>
      <p:ext uri="{BB962C8B-B14F-4D97-AF65-F5344CB8AC3E}">
        <p14:creationId xmlns:p14="http://schemas.microsoft.com/office/powerpoint/2010/main" val="1945676154"/>
      </p:ext>
    </p:extLst>
  </p:cSld>
  <p:clrMapOvr>
    <a:masterClrMapping/>
  </p:clrMapOvr>
  <p:transition spd="slow">
    <p:blinds dir="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475223-7D88-4B6C-A100-FE70005FF5E3}" type="slidenum">
              <a:rPr lang="en-US"/>
              <a:pPr>
                <a:defRPr/>
              </a:pPr>
              <a:t>‹#›</a:t>
            </a:fld>
            <a:endParaRPr lang="en-US"/>
          </a:p>
        </p:txBody>
      </p:sp>
    </p:spTree>
    <p:extLst>
      <p:ext uri="{BB962C8B-B14F-4D97-AF65-F5344CB8AC3E}">
        <p14:creationId xmlns:p14="http://schemas.microsoft.com/office/powerpoint/2010/main" val="1731652459"/>
      </p:ext>
    </p:extLst>
  </p:cSld>
  <p:clrMapOvr>
    <a:masterClrMapping/>
  </p:clrMapOvr>
  <p:transition spd="slow">
    <p:blinds dir="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9DFE45-7229-4A5F-A76F-86C16EE62778}" type="slidenum">
              <a:rPr lang="en-US"/>
              <a:pPr>
                <a:defRPr/>
              </a:pPr>
              <a:t>‹#›</a:t>
            </a:fld>
            <a:endParaRPr lang="en-US"/>
          </a:p>
        </p:txBody>
      </p:sp>
    </p:spTree>
    <p:extLst>
      <p:ext uri="{BB962C8B-B14F-4D97-AF65-F5344CB8AC3E}">
        <p14:creationId xmlns:p14="http://schemas.microsoft.com/office/powerpoint/2010/main" val="3785331199"/>
      </p:ext>
    </p:extLst>
  </p:cSld>
  <p:clrMapOvr>
    <a:masterClrMapping/>
  </p:clrMapOvr>
  <p:transition spd="slow">
    <p:blinds dir="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978049-0C08-44E8-A28A-CBFED71BE912}" type="slidenum">
              <a:rPr lang="en-US"/>
              <a:pPr>
                <a:defRPr/>
              </a:pPr>
              <a:t>‹#›</a:t>
            </a:fld>
            <a:endParaRPr lang="en-US"/>
          </a:p>
        </p:txBody>
      </p:sp>
    </p:spTree>
    <p:extLst>
      <p:ext uri="{BB962C8B-B14F-4D97-AF65-F5344CB8AC3E}">
        <p14:creationId xmlns:p14="http://schemas.microsoft.com/office/powerpoint/2010/main" val="1260377055"/>
      </p:ext>
    </p:extLst>
  </p:cSld>
  <p:clrMapOvr>
    <a:masterClrMapping/>
  </p:clrMapOvr>
  <p:transition spd="slow">
    <p:blinds dir="ver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0D097B-A91A-43CE-AB67-7331EB09C51D}" type="slidenum">
              <a:rPr lang="en-US"/>
              <a:pPr>
                <a:defRPr/>
              </a:pPr>
              <a:t>‹#›</a:t>
            </a:fld>
            <a:endParaRPr lang="en-US"/>
          </a:p>
        </p:txBody>
      </p:sp>
    </p:spTree>
    <p:extLst>
      <p:ext uri="{BB962C8B-B14F-4D97-AF65-F5344CB8AC3E}">
        <p14:creationId xmlns:p14="http://schemas.microsoft.com/office/powerpoint/2010/main" val="2316892280"/>
      </p:ext>
    </p:extLst>
  </p:cSld>
  <p:clrMapOvr>
    <a:masterClrMapping/>
  </p:clrMapOvr>
  <p:transition spd="slow">
    <p:blinds dir="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63692-4F53-4C7C-A414-B7816C346E87}" type="slidenum">
              <a:rPr lang="en-US"/>
              <a:pPr>
                <a:defRPr/>
              </a:pPr>
              <a:t>‹#›</a:t>
            </a:fld>
            <a:endParaRPr lang="en-US"/>
          </a:p>
        </p:txBody>
      </p:sp>
    </p:spTree>
    <p:extLst>
      <p:ext uri="{BB962C8B-B14F-4D97-AF65-F5344CB8AC3E}">
        <p14:creationId xmlns:p14="http://schemas.microsoft.com/office/powerpoint/2010/main" val="1684347843"/>
      </p:ext>
    </p:extLst>
  </p:cSld>
  <p:clrMapOvr>
    <a:masterClrMapping/>
  </p:clrMapOvr>
  <p:transition spd="slow">
    <p:blinds dir="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AA9B7-1D3C-4301-9B87-7CEE8DFE125D}" type="slidenum">
              <a:rPr lang="en-US"/>
              <a:pPr>
                <a:defRPr/>
              </a:pPr>
              <a:t>‹#›</a:t>
            </a:fld>
            <a:endParaRPr lang="en-US"/>
          </a:p>
        </p:txBody>
      </p:sp>
    </p:spTree>
    <p:extLst>
      <p:ext uri="{BB962C8B-B14F-4D97-AF65-F5344CB8AC3E}">
        <p14:creationId xmlns:p14="http://schemas.microsoft.com/office/powerpoint/2010/main" val="2459078987"/>
      </p:ext>
    </p:extLst>
  </p:cSld>
  <p:clrMapOvr>
    <a:masterClrMapping/>
  </p:clrMapOvr>
  <p:transition spd="slow">
    <p:blinds dir="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77E324-E065-4ECC-B603-488384A9DBC1}" type="slidenum">
              <a:rPr lang="en-US"/>
              <a:pPr>
                <a:defRPr/>
              </a:pPr>
              <a:t>‹#›</a:t>
            </a:fld>
            <a:endParaRPr lang="en-US"/>
          </a:p>
        </p:txBody>
      </p:sp>
    </p:spTree>
    <p:extLst>
      <p:ext uri="{BB962C8B-B14F-4D97-AF65-F5344CB8AC3E}">
        <p14:creationId xmlns:p14="http://schemas.microsoft.com/office/powerpoint/2010/main" val="1805042620"/>
      </p:ext>
    </p:extLst>
  </p:cSld>
  <p:clrMapOvr>
    <a:masterClrMapping/>
  </p:clrMapOvr>
  <p:transition spd="slow">
    <p:blinds dir="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B68AB5-EB73-4657-8E2F-255DE4CA5060}" type="slidenum">
              <a:rPr lang="en-US"/>
              <a:pPr>
                <a:defRPr/>
              </a:pPr>
              <a:t>‹#›</a:t>
            </a:fld>
            <a:endParaRPr lang="en-US"/>
          </a:p>
        </p:txBody>
      </p:sp>
    </p:spTree>
    <p:extLst>
      <p:ext uri="{BB962C8B-B14F-4D97-AF65-F5344CB8AC3E}">
        <p14:creationId xmlns:p14="http://schemas.microsoft.com/office/powerpoint/2010/main" val="2754785332"/>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94A35E-5D97-402F-BC32-4BC2E214DBEC}" type="slidenum">
              <a:rPr lang="en-US"/>
              <a:pPr>
                <a:defRPr/>
              </a:pPr>
              <a:t>‹#›</a:t>
            </a:fld>
            <a:endParaRPr lang="en-US"/>
          </a:p>
        </p:txBody>
      </p:sp>
    </p:spTree>
    <p:extLst>
      <p:ext uri="{BB962C8B-B14F-4D97-AF65-F5344CB8AC3E}">
        <p14:creationId xmlns:p14="http://schemas.microsoft.com/office/powerpoint/2010/main" val="325042952"/>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3E6B3D-568D-4341-A3C5-9708B6464373}" type="slidenum">
              <a:rPr lang="en-US"/>
              <a:pPr>
                <a:defRPr/>
              </a:pPr>
              <a:t>‹#›</a:t>
            </a:fld>
            <a:endParaRPr lang="en-US"/>
          </a:p>
        </p:txBody>
      </p:sp>
    </p:spTree>
    <p:extLst>
      <p:ext uri="{BB962C8B-B14F-4D97-AF65-F5344CB8AC3E}">
        <p14:creationId xmlns:p14="http://schemas.microsoft.com/office/powerpoint/2010/main" val="1651593291"/>
      </p:ext>
    </p:extLst>
  </p:cSld>
  <p:clrMapOvr>
    <a:masterClrMapping/>
  </p:clrMapOvr>
  <p:transition spd="slow">
    <p:blinds dir="ver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E8CD7-BE95-4357-8493-E2BD9072A573}" type="slidenum">
              <a:rPr lang="en-US"/>
              <a:pPr>
                <a:defRPr/>
              </a:pPr>
              <a:t>‹#›</a:t>
            </a:fld>
            <a:endParaRPr lang="en-US"/>
          </a:p>
        </p:txBody>
      </p:sp>
    </p:spTree>
    <p:extLst>
      <p:ext uri="{BB962C8B-B14F-4D97-AF65-F5344CB8AC3E}">
        <p14:creationId xmlns:p14="http://schemas.microsoft.com/office/powerpoint/2010/main" val="3901687196"/>
      </p:ext>
    </p:extLst>
  </p:cSld>
  <p:clrMapOvr>
    <a:masterClrMapping/>
  </p:clrMapOvr>
  <p:transition spd="slow">
    <p:blinds dir="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54DB45-C758-4B03-96E1-044F304ECA14}" type="slidenum">
              <a:rPr lang="en-US"/>
              <a:pPr>
                <a:defRPr/>
              </a:pPr>
              <a:t>‹#›</a:t>
            </a:fld>
            <a:endParaRPr lang="en-US"/>
          </a:p>
        </p:txBody>
      </p:sp>
    </p:spTree>
    <p:extLst>
      <p:ext uri="{BB962C8B-B14F-4D97-AF65-F5344CB8AC3E}">
        <p14:creationId xmlns:p14="http://schemas.microsoft.com/office/powerpoint/2010/main" val="2164844946"/>
      </p:ext>
    </p:extLst>
  </p:cSld>
  <p:clrMapOvr>
    <a:masterClrMapping/>
  </p:clrMapOvr>
  <p:transition spd="slow">
    <p:blinds dir="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9A666-4FEF-4C1A-BD3B-2B52F032AE13}" type="slidenum">
              <a:rPr lang="en-US"/>
              <a:pPr>
                <a:defRPr/>
              </a:pPr>
              <a:t>‹#›</a:t>
            </a:fld>
            <a:endParaRPr lang="en-US"/>
          </a:p>
        </p:txBody>
      </p:sp>
    </p:spTree>
    <p:extLst>
      <p:ext uri="{BB962C8B-B14F-4D97-AF65-F5344CB8AC3E}">
        <p14:creationId xmlns:p14="http://schemas.microsoft.com/office/powerpoint/2010/main" val="2237972038"/>
      </p:ext>
    </p:extLst>
  </p:cSld>
  <p:clrMapOvr>
    <a:masterClrMapping/>
  </p:clrMapOvr>
  <p:transition spd="slow">
    <p:blinds dir="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49BDC5-6552-426F-8C32-7B95893B244A}" type="slidenum">
              <a:rPr lang="en-US"/>
              <a:pPr>
                <a:defRPr/>
              </a:pPr>
              <a:t>‹#›</a:t>
            </a:fld>
            <a:endParaRPr lang="en-US"/>
          </a:p>
        </p:txBody>
      </p:sp>
    </p:spTree>
    <p:extLst>
      <p:ext uri="{BB962C8B-B14F-4D97-AF65-F5344CB8AC3E}">
        <p14:creationId xmlns:p14="http://schemas.microsoft.com/office/powerpoint/2010/main" val="3540328612"/>
      </p:ext>
    </p:extLst>
  </p:cSld>
  <p:clrMapOvr>
    <a:masterClrMapping/>
  </p:clrMapOvr>
  <p:transition spd="slow">
    <p:blinds dir="ver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95A2D1-0E12-4FE7-ABA2-5FAB3F369E34}" type="slidenum">
              <a:rPr lang="en-US"/>
              <a:pPr>
                <a:defRPr/>
              </a:pPr>
              <a:t>‹#›</a:t>
            </a:fld>
            <a:endParaRPr lang="en-US"/>
          </a:p>
        </p:txBody>
      </p:sp>
    </p:spTree>
    <p:extLst>
      <p:ext uri="{BB962C8B-B14F-4D97-AF65-F5344CB8AC3E}">
        <p14:creationId xmlns:p14="http://schemas.microsoft.com/office/powerpoint/2010/main" val="2205892708"/>
      </p:ext>
    </p:extLst>
  </p:cSld>
  <p:clrMapOvr>
    <a:masterClrMapping/>
  </p:clrMapOvr>
  <p:transition spd="slow">
    <p:blinds dir="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BD25E3-4C9F-4CAC-A295-81B98B3E9E69}" type="slidenum">
              <a:rPr lang="en-US"/>
              <a:pPr>
                <a:defRPr/>
              </a:pPr>
              <a:t>‹#›</a:t>
            </a:fld>
            <a:endParaRPr lang="en-US"/>
          </a:p>
        </p:txBody>
      </p:sp>
    </p:spTree>
    <p:extLst>
      <p:ext uri="{BB962C8B-B14F-4D97-AF65-F5344CB8AC3E}">
        <p14:creationId xmlns:p14="http://schemas.microsoft.com/office/powerpoint/2010/main" val="702140346"/>
      </p:ext>
    </p:extLst>
  </p:cSld>
  <p:clrMapOvr>
    <a:masterClrMapping/>
  </p:clrMapOvr>
  <p:transition spd="slow">
    <p:blinds dir="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E1E093-A22C-4578-97B2-1690C73515F0}" type="slidenum">
              <a:rPr lang="en-US"/>
              <a:pPr>
                <a:defRPr/>
              </a:pPr>
              <a:t>‹#›</a:t>
            </a:fld>
            <a:endParaRPr lang="en-US"/>
          </a:p>
        </p:txBody>
      </p:sp>
    </p:spTree>
    <p:extLst>
      <p:ext uri="{BB962C8B-B14F-4D97-AF65-F5344CB8AC3E}">
        <p14:creationId xmlns:p14="http://schemas.microsoft.com/office/powerpoint/2010/main" val="2749218363"/>
      </p:ext>
    </p:extLst>
  </p:cSld>
  <p:clrMapOvr>
    <a:masterClrMapping/>
  </p:clrMapOvr>
  <p:transition spd="slow">
    <p:blinds dir="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510449-0A71-4D57-BDB8-F74A1B9C78EF}" type="slidenum">
              <a:rPr lang="en-US"/>
              <a:pPr>
                <a:defRPr/>
              </a:pPr>
              <a:t>‹#›</a:t>
            </a:fld>
            <a:endParaRPr lang="en-US"/>
          </a:p>
        </p:txBody>
      </p:sp>
    </p:spTree>
    <p:extLst>
      <p:ext uri="{BB962C8B-B14F-4D97-AF65-F5344CB8AC3E}">
        <p14:creationId xmlns:p14="http://schemas.microsoft.com/office/powerpoint/2010/main" val="4232523511"/>
      </p:ext>
    </p:extLst>
  </p:cSld>
  <p:clrMapOvr>
    <a:masterClrMapping/>
  </p:clrMapOvr>
  <p:transition spd="slow">
    <p:blinds dir="ver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73D36-5535-440F-9290-B804326AD372}" type="slidenum">
              <a:rPr lang="en-US"/>
              <a:pPr>
                <a:defRPr/>
              </a:pPr>
              <a:t>‹#›</a:t>
            </a:fld>
            <a:endParaRPr lang="en-US"/>
          </a:p>
        </p:txBody>
      </p:sp>
    </p:spTree>
    <p:extLst>
      <p:ext uri="{BB962C8B-B14F-4D97-AF65-F5344CB8AC3E}">
        <p14:creationId xmlns:p14="http://schemas.microsoft.com/office/powerpoint/2010/main" val="2367867436"/>
      </p:ext>
    </p:extLst>
  </p:cSld>
  <p:clrMapOvr>
    <a:masterClrMapping/>
  </p:clrMapOvr>
  <p:transition spd="slow">
    <p:blinds dir="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7F9A9B-B5F8-4724-817F-C83FC13CA717}" type="slidenum">
              <a:rPr lang="en-US"/>
              <a:pPr>
                <a:defRPr/>
              </a:pPr>
              <a:t>‹#›</a:t>
            </a:fld>
            <a:endParaRPr lang="en-US"/>
          </a:p>
        </p:txBody>
      </p:sp>
    </p:spTree>
    <p:extLst>
      <p:ext uri="{BB962C8B-B14F-4D97-AF65-F5344CB8AC3E}">
        <p14:creationId xmlns:p14="http://schemas.microsoft.com/office/powerpoint/2010/main" val="2195043737"/>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0728D-0345-4B2D-A4FF-A9C0BF3C9ABE}" type="slidenum">
              <a:rPr lang="en-US"/>
              <a:pPr>
                <a:defRPr/>
              </a:pPr>
              <a:t>‹#›</a:t>
            </a:fld>
            <a:endParaRPr lang="en-US"/>
          </a:p>
        </p:txBody>
      </p:sp>
    </p:spTree>
    <p:extLst>
      <p:ext uri="{BB962C8B-B14F-4D97-AF65-F5344CB8AC3E}">
        <p14:creationId xmlns:p14="http://schemas.microsoft.com/office/powerpoint/2010/main" val="125079158"/>
      </p:ext>
    </p:extLst>
  </p:cSld>
  <p:clrMapOvr>
    <a:masterClrMapping/>
  </p:clrMapOvr>
  <p:transition spd="slow">
    <p:blinds dir="ver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4FB48-29C0-4B4B-B24E-B8DB8592C8F6}" type="slidenum">
              <a:rPr lang="en-US"/>
              <a:pPr>
                <a:defRPr/>
              </a:pPr>
              <a:t>‹#›</a:t>
            </a:fld>
            <a:endParaRPr lang="en-US"/>
          </a:p>
        </p:txBody>
      </p:sp>
    </p:spTree>
    <p:extLst>
      <p:ext uri="{BB962C8B-B14F-4D97-AF65-F5344CB8AC3E}">
        <p14:creationId xmlns:p14="http://schemas.microsoft.com/office/powerpoint/2010/main" val="2398929628"/>
      </p:ext>
    </p:extLst>
  </p:cSld>
  <p:clrMapOvr>
    <a:masterClrMapping/>
  </p:clrMapOvr>
  <p:transition spd="slow">
    <p:blinds dir="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EA0CF3-AD98-4922-AB02-76D79044B56C}" type="slidenum">
              <a:rPr lang="en-US"/>
              <a:pPr>
                <a:defRPr/>
              </a:pPr>
              <a:t>‹#›</a:t>
            </a:fld>
            <a:endParaRPr lang="en-US"/>
          </a:p>
        </p:txBody>
      </p:sp>
    </p:spTree>
    <p:extLst>
      <p:ext uri="{BB962C8B-B14F-4D97-AF65-F5344CB8AC3E}">
        <p14:creationId xmlns:p14="http://schemas.microsoft.com/office/powerpoint/2010/main" val="899638694"/>
      </p:ext>
    </p:extLst>
  </p:cSld>
  <p:clrMapOvr>
    <a:masterClrMapping/>
  </p:clrMapOvr>
  <p:transition spd="slow">
    <p:blinds dir="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56D06-1D13-4636-8AF7-33911951EB61}" type="slidenum">
              <a:rPr lang="en-US"/>
              <a:pPr>
                <a:defRPr/>
              </a:pPr>
              <a:t>‹#›</a:t>
            </a:fld>
            <a:endParaRPr lang="en-US"/>
          </a:p>
        </p:txBody>
      </p:sp>
    </p:spTree>
    <p:extLst>
      <p:ext uri="{BB962C8B-B14F-4D97-AF65-F5344CB8AC3E}">
        <p14:creationId xmlns:p14="http://schemas.microsoft.com/office/powerpoint/2010/main" val="3357748912"/>
      </p:ext>
    </p:extLst>
  </p:cSld>
  <p:clrMapOvr>
    <a:masterClrMapping/>
  </p:clrMapOvr>
  <p:transition spd="slow">
    <p:blinds dir="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43D8F1-22B8-4D90-A5D8-E0B260CA63A3}" type="slidenum">
              <a:rPr lang="en-US"/>
              <a:pPr>
                <a:defRPr/>
              </a:pPr>
              <a:t>‹#›</a:t>
            </a:fld>
            <a:endParaRPr lang="en-US"/>
          </a:p>
        </p:txBody>
      </p:sp>
    </p:spTree>
    <p:extLst>
      <p:ext uri="{BB962C8B-B14F-4D97-AF65-F5344CB8AC3E}">
        <p14:creationId xmlns:p14="http://schemas.microsoft.com/office/powerpoint/2010/main" val="891367406"/>
      </p:ext>
    </p:extLst>
  </p:cSld>
  <p:clrMapOvr>
    <a:masterClrMapping/>
  </p:clrMapOvr>
  <p:transition spd="slow">
    <p:blinds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FBE8FB-C98E-46C5-BDAD-9D580B867401}" type="slidenum">
              <a:rPr lang="en-US"/>
              <a:pPr>
                <a:defRPr/>
              </a:pPr>
              <a:t>‹#›</a:t>
            </a:fld>
            <a:endParaRPr lang="en-US"/>
          </a:p>
        </p:txBody>
      </p:sp>
    </p:spTree>
    <p:extLst>
      <p:ext uri="{BB962C8B-B14F-4D97-AF65-F5344CB8AC3E}">
        <p14:creationId xmlns:p14="http://schemas.microsoft.com/office/powerpoint/2010/main" val="3885734509"/>
      </p:ext>
    </p:extLst>
  </p:cSld>
  <p:clrMapOvr>
    <a:masterClrMapping/>
  </p:clrMapOvr>
  <p:transition spd="slow">
    <p:blinds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6DE10C-DA05-4CAC-8CBC-BB0B9742E7AE}" type="slidenum">
              <a:rPr lang="en-US"/>
              <a:pPr>
                <a:defRPr/>
              </a:pPr>
              <a:t>‹#›</a:t>
            </a:fld>
            <a:endParaRPr lang="en-US"/>
          </a:p>
        </p:txBody>
      </p:sp>
    </p:spTree>
    <p:extLst>
      <p:ext uri="{BB962C8B-B14F-4D97-AF65-F5344CB8AC3E}">
        <p14:creationId xmlns:p14="http://schemas.microsoft.com/office/powerpoint/2010/main" val="921377321"/>
      </p:ext>
    </p:extLst>
  </p:cSld>
  <p:clrMapOvr>
    <a:masterClrMapping/>
  </p:clrMapOvr>
  <p:transition spd="slow">
    <p:blinds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27C5C8-F1FC-4277-8757-77636366B7DB}" type="slidenum">
              <a:rPr lang="en-US"/>
              <a:pPr>
                <a:defRPr/>
              </a:pPr>
              <a:t>‹#›</a:t>
            </a:fld>
            <a:endParaRPr lang="en-US"/>
          </a:p>
        </p:txBody>
      </p:sp>
    </p:spTree>
    <p:extLst>
      <p:ext uri="{BB962C8B-B14F-4D97-AF65-F5344CB8AC3E}">
        <p14:creationId xmlns:p14="http://schemas.microsoft.com/office/powerpoint/2010/main" val="3092347944"/>
      </p:ext>
    </p:extLst>
  </p:cSld>
  <p:clrMapOvr>
    <a:masterClrMapping/>
  </p:clrMapOvr>
  <p:transition spd="slow">
    <p:blinds dir="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DACD79-39D0-4FA3-9CBE-E6BC65CC63FA}" type="slidenum">
              <a:rPr lang="en-US"/>
              <a:pPr>
                <a:defRPr/>
              </a:pPr>
              <a:t>‹#›</a:t>
            </a:fld>
            <a:endParaRPr lang="en-US"/>
          </a:p>
        </p:txBody>
      </p:sp>
    </p:spTree>
    <p:extLst>
      <p:ext uri="{BB962C8B-B14F-4D97-AF65-F5344CB8AC3E}">
        <p14:creationId xmlns:p14="http://schemas.microsoft.com/office/powerpoint/2010/main" val="1555199813"/>
      </p:ext>
    </p:extLst>
  </p:cSld>
  <p:clrMapOvr>
    <a:masterClrMapping/>
  </p:clrMapOvr>
  <p:transition spd="slow">
    <p:blinds dir="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A4EACB-FB03-470C-940C-95E59A00A502}" type="slidenum">
              <a:rPr lang="en-US"/>
              <a:pPr>
                <a:defRPr/>
              </a:pPr>
              <a:t>‹#›</a:t>
            </a:fld>
            <a:endParaRPr lang="en-US"/>
          </a:p>
        </p:txBody>
      </p:sp>
    </p:spTree>
    <p:extLst>
      <p:ext uri="{BB962C8B-B14F-4D97-AF65-F5344CB8AC3E}">
        <p14:creationId xmlns:p14="http://schemas.microsoft.com/office/powerpoint/2010/main" val="1749094085"/>
      </p:ext>
    </p:extLst>
  </p:cSld>
  <p:clrMapOvr>
    <a:masterClrMapping/>
  </p:clrMapOvr>
  <p:transition spd="slow">
    <p:blinds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C2487-0DE5-4EF2-A9E3-B7AD0E032EB8}" type="slidenum">
              <a:rPr lang="en-US"/>
              <a:pPr>
                <a:defRPr/>
              </a:pPr>
              <a:t>‹#›</a:t>
            </a:fld>
            <a:endParaRPr lang="en-US"/>
          </a:p>
        </p:txBody>
      </p:sp>
    </p:spTree>
    <p:extLst>
      <p:ext uri="{BB962C8B-B14F-4D97-AF65-F5344CB8AC3E}">
        <p14:creationId xmlns:p14="http://schemas.microsoft.com/office/powerpoint/2010/main" val="178483532"/>
      </p:ext>
    </p:extLst>
  </p:cSld>
  <p:clrMapOvr>
    <a:masterClrMapping/>
  </p:clrMapOvr>
  <p:transitio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B12D52-5084-41B2-B1AB-84B4FDE8CED7}" type="slidenum">
              <a:rPr lang="en-US"/>
              <a:pPr>
                <a:defRPr/>
              </a:pPr>
              <a:t>‹#›</a:t>
            </a:fld>
            <a:endParaRPr lang="en-US"/>
          </a:p>
        </p:txBody>
      </p:sp>
    </p:spTree>
    <p:extLst>
      <p:ext uri="{BB962C8B-B14F-4D97-AF65-F5344CB8AC3E}">
        <p14:creationId xmlns:p14="http://schemas.microsoft.com/office/powerpoint/2010/main" val="3864419729"/>
      </p:ext>
    </p:extLst>
  </p:cSld>
  <p:clrMapOvr>
    <a:masterClrMapping/>
  </p:clrMapOvr>
  <p:transition spd="slow">
    <p:blinds dir="ver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1EEAE-6F36-42F3-A0BC-C16051F87527}" type="slidenum">
              <a:rPr lang="en-US"/>
              <a:pPr>
                <a:defRPr/>
              </a:pPr>
              <a:t>‹#›</a:t>
            </a:fld>
            <a:endParaRPr lang="en-US"/>
          </a:p>
        </p:txBody>
      </p:sp>
    </p:spTree>
    <p:extLst>
      <p:ext uri="{BB962C8B-B14F-4D97-AF65-F5344CB8AC3E}">
        <p14:creationId xmlns:p14="http://schemas.microsoft.com/office/powerpoint/2010/main" val="907732195"/>
      </p:ext>
    </p:extLst>
  </p:cSld>
  <p:clrMapOvr>
    <a:masterClrMapping/>
  </p:clrMapOvr>
  <p:transition spd="slow">
    <p:blinds dir="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B4B81-3FA7-4549-8C65-D99728577C3F}" type="slidenum">
              <a:rPr lang="en-US"/>
              <a:pPr>
                <a:defRPr/>
              </a:pPr>
              <a:t>‹#›</a:t>
            </a:fld>
            <a:endParaRPr lang="en-US"/>
          </a:p>
        </p:txBody>
      </p:sp>
    </p:spTree>
    <p:extLst>
      <p:ext uri="{BB962C8B-B14F-4D97-AF65-F5344CB8AC3E}">
        <p14:creationId xmlns:p14="http://schemas.microsoft.com/office/powerpoint/2010/main" val="3282751842"/>
      </p:ext>
    </p:extLst>
  </p:cSld>
  <p:clrMapOvr>
    <a:masterClrMapping/>
  </p:clrMapOvr>
  <p:transition spd="slow">
    <p:blinds dir="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44788-F627-4345-A160-B8E400B8C23C}" type="slidenum">
              <a:rPr lang="en-US"/>
              <a:pPr>
                <a:defRPr/>
              </a:pPr>
              <a:t>‹#›</a:t>
            </a:fld>
            <a:endParaRPr lang="en-US"/>
          </a:p>
        </p:txBody>
      </p:sp>
    </p:spTree>
    <p:extLst>
      <p:ext uri="{BB962C8B-B14F-4D97-AF65-F5344CB8AC3E}">
        <p14:creationId xmlns:p14="http://schemas.microsoft.com/office/powerpoint/2010/main" val="3824872392"/>
      </p:ext>
    </p:extLst>
  </p:cSld>
  <p:clrMapOvr>
    <a:masterClrMapping/>
  </p:clrMapOvr>
  <p:transition spd="slow">
    <p:blinds dir="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A476BF-6C2F-42C7-ADAD-AE34394AAD46}" type="slidenum">
              <a:rPr lang="en-US"/>
              <a:pPr>
                <a:defRPr/>
              </a:pPr>
              <a:t>‹#›</a:t>
            </a:fld>
            <a:endParaRPr lang="en-US"/>
          </a:p>
        </p:txBody>
      </p:sp>
    </p:spTree>
    <p:extLst>
      <p:ext uri="{BB962C8B-B14F-4D97-AF65-F5344CB8AC3E}">
        <p14:creationId xmlns:p14="http://schemas.microsoft.com/office/powerpoint/2010/main" val="3166893263"/>
      </p:ext>
    </p:extLst>
  </p:cSld>
  <p:clrMapOvr>
    <a:masterClrMapping/>
  </p:clrMapOvr>
  <p:transition spd="slow">
    <p:blinds dir="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546449-85C0-478A-B15C-74B538412EA5}" type="slidenum">
              <a:rPr lang="en-US"/>
              <a:pPr>
                <a:defRPr/>
              </a:pPr>
              <a:t>‹#›</a:t>
            </a:fld>
            <a:endParaRPr lang="en-US"/>
          </a:p>
        </p:txBody>
      </p:sp>
    </p:spTree>
    <p:extLst>
      <p:ext uri="{BB962C8B-B14F-4D97-AF65-F5344CB8AC3E}">
        <p14:creationId xmlns:p14="http://schemas.microsoft.com/office/powerpoint/2010/main" val="2170688415"/>
      </p:ext>
    </p:extLst>
  </p:cSld>
  <p:clrMapOvr>
    <a:masterClrMapping/>
  </p:clrMapOvr>
  <p:transition spd="slow">
    <p:blinds dir="ver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DA448E-B892-48F5-8F84-7532270BF186}" type="slidenum">
              <a:rPr lang="en-US"/>
              <a:pPr>
                <a:defRPr/>
              </a:pPr>
              <a:t>‹#›</a:t>
            </a:fld>
            <a:endParaRPr lang="en-US"/>
          </a:p>
        </p:txBody>
      </p:sp>
    </p:spTree>
    <p:extLst>
      <p:ext uri="{BB962C8B-B14F-4D97-AF65-F5344CB8AC3E}">
        <p14:creationId xmlns:p14="http://schemas.microsoft.com/office/powerpoint/2010/main" val="3438487319"/>
      </p:ext>
    </p:extLst>
  </p:cSld>
  <p:clrMapOvr>
    <a:masterClrMapping/>
  </p:clrMapOvr>
  <p:transition spd="slow">
    <p:blinds dir="ver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976261-6DFC-429F-B7E8-D71DD8D9710B}" type="slidenum">
              <a:rPr lang="en-US"/>
              <a:pPr>
                <a:defRPr/>
              </a:pPr>
              <a:t>‹#›</a:t>
            </a:fld>
            <a:endParaRPr lang="en-US"/>
          </a:p>
        </p:txBody>
      </p:sp>
    </p:spTree>
    <p:extLst>
      <p:ext uri="{BB962C8B-B14F-4D97-AF65-F5344CB8AC3E}">
        <p14:creationId xmlns:p14="http://schemas.microsoft.com/office/powerpoint/2010/main" val="2029067989"/>
      </p:ext>
    </p:extLst>
  </p:cSld>
  <p:clrMapOvr>
    <a:masterClrMapping/>
  </p:clrMapOvr>
  <p:transition spd="slow">
    <p:blinds dir="ver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E046B8-2C12-49DB-ABF5-150F892064EB}" type="slidenum">
              <a:rPr lang="en-US"/>
              <a:pPr>
                <a:defRPr/>
              </a:pPr>
              <a:t>‹#›</a:t>
            </a:fld>
            <a:endParaRPr lang="en-US"/>
          </a:p>
        </p:txBody>
      </p:sp>
    </p:spTree>
    <p:extLst>
      <p:ext uri="{BB962C8B-B14F-4D97-AF65-F5344CB8AC3E}">
        <p14:creationId xmlns:p14="http://schemas.microsoft.com/office/powerpoint/2010/main" val="548735922"/>
      </p:ext>
    </p:extLst>
  </p:cSld>
  <p:clrMapOvr>
    <a:masterClrMapping/>
  </p:clrMapOvr>
  <p:transition spd="slow">
    <p:blinds dir="ver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4F04B8-60A5-4EC3-87B6-E425A2368AB7}" type="slidenum">
              <a:rPr lang="en-US"/>
              <a:pPr>
                <a:defRPr/>
              </a:pPr>
              <a:t>‹#›</a:t>
            </a:fld>
            <a:endParaRPr lang="en-US"/>
          </a:p>
        </p:txBody>
      </p:sp>
    </p:spTree>
    <p:extLst>
      <p:ext uri="{BB962C8B-B14F-4D97-AF65-F5344CB8AC3E}">
        <p14:creationId xmlns:p14="http://schemas.microsoft.com/office/powerpoint/2010/main" val="2296168645"/>
      </p:ext>
    </p:extLst>
  </p:cSld>
  <p:clrMapOvr>
    <a:masterClrMapping/>
  </p:clrMapOvr>
  <p:transition spd="slow">
    <p:blinds dir="ver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B32556-0C94-4E3C-90C0-8636964A2938}" type="slidenum">
              <a:rPr lang="en-US"/>
              <a:pPr>
                <a:defRPr/>
              </a:pPr>
              <a:t>‹#›</a:t>
            </a:fld>
            <a:endParaRPr lang="en-US"/>
          </a:p>
        </p:txBody>
      </p:sp>
    </p:spTree>
    <p:extLst>
      <p:ext uri="{BB962C8B-B14F-4D97-AF65-F5344CB8AC3E}">
        <p14:creationId xmlns:p14="http://schemas.microsoft.com/office/powerpoint/2010/main" val="3206275234"/>
      </p:ext>
    </p:extLst>
  </p:cSld>
  <p:clrMapOvr>
    <a:masterClrMapping/>
  </p:clrMapOvr>
  <p:transitio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8BBE84-9F10-461E-8422-D729BE2F23F2}" type="slidenum">
              <a:rPr lang="en-US"/>
              <a:pPr>
                <a:defRPr/>
              </a:pPr>
              <a:t>‹#›</a:t>
            </a:fld>
            <a:endParaRPr lang="en-US"/>
          </a:p>
        </p:txBody>
      </p:sp>
    </p:spTree>
    <p:extLst>
      <p:ext uri="{BB962C8B-B14F-4D97-AF65-F5344CB8AC3E}">
        <p14:creationId xmlns:p14="http://schemas.microsoft.com/office/powerpoint/2010/main" val="1167093163"/>
      </p:ext>
    </p:extLst>
  </p:cSld>
  <p:clrMapOvr>
    <a:masterClrMapping/>
  </p:clrMapOvr>
  <p:transition spd="slow">
    <p:blinds dir="ver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293891-212B-4F53-A5DB-4A7F29C396C6}" type="slidenum">
              <a:rPr lang="en-US"/>
              <a:pPr>
                <a:defRPr/>
              </a:pPr>
              <a:t>‹#›</a:t>
            </a:fld>
            <a:endParaRPr lang="en-US"/>
          </a:p>
        </p:txBody>
      </p:sp>
    </p:spTree>
    <p:extLst>
      <p:ext uri="{BB962C8B-B14F-4D97-AF65-F5344CB8AC3E}">
        <p14:creationId xmlns:p14="http://schemas.microsoft.com/office/powerpoint/2010/main" val="949510137"/>
      </p:ext>
    </p:extLst>
  </p:cSld>
  <p:clrMapOvr>
    <a:masterClrMapping/>
  </p:clrMapOvr>
  <p:transition spd="slow">
    <p:blinds dir="ver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6952A-DBEB-4B87-AF1A-A4C600AEC502}" type="slidenum">
              <a:rPr lang="en-US"/>
              <a:pPr>
                <a:defRPr/>
              </a:pPr>
              <a:t>‹#›</a:t>
            </a:fld>
            <a:endParaRPr lang="en-US"/>
          </a:p>
        </p:txBody>
      </p:sp>
    </p:spTree>
    <p:extLst>
      <p:ext uri="{BB962C8B-B14F-4D97-AF65-F5344CB8AC3E}">
        <p14:creationId xmlns:p14="http://schemas.microsoft.com/office/powerpoint/2010/main" val="1175862790"/>
      </p:ext>
    </p:extLst>
  </p:cSld>
  <p:clrMapOvr>
    <a:masterClrMapping/>
  </p:clrMapOvr>
  <p:transition spd="slow">
    <p:blinds dir="ver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0C142-28A4-4326-ACFD-691581CD649D}" type="slidenum">
              <a:rPr lang="en-US"/>
              <a:pPr>
                <a:defRPr/>
              </a:pPr>
              <a:t>‹#›</a:t>
            </a:fld>
            <a:endParaRPr lang="en-US"/>
          </a:p>
        </p:txBody>
      </p:sp>
    </p:spTree>
    <p:extLst>
      <p:ext uri="{BB962C8B-B14F-4D97-AF65-F5344CB8AC3E}">
        <p14:creationId xmlns:p14="http://schemas.microsoft.com/office/powerpoint/2010/main" val="3647887802"/>
      </p:ext>
    </p:extLst>
  </p:cSld>
  <p:clrMapOvr>
    <a:masterClrMapping/>
  </p:clrMapOvr>
  <p:transition spd="slow">
    <p:blinds dir="ver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9DFC86-E245-48F3-8383-2F760F8CC375}" type="slidenum">
              <a:rPr lang="en-US"/>
              <a:pPr>
                <a:defRPr/>
              </a:pPr>
              <a:t>‹#›</a:t>
            </a:fld>
            <a:endParaRPr lang="en-US"/>
          </a:p>
        </p:txBody>
      </p:sp>
    </p:spTree>
    <p:extLst>
      <p:ext uri="{BB962C8B-B14F-4D97-AF65-F5344CB8AC3E}">
        <p14:creationId xmlns:p14="http://schemas.microsoft.com/office/powerpoint/2010/main" val="1663891454"/>
      </p:ext>
    </p:extLst>
  </p:cSld>
  <p:clrMapOvr>
    <a:masterClrMapping/>
  </p:clrMapOvr>
  <p:transition spd="slow">
    <p:blinds dir="vert"/>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A5D5D6-C6BD-4C37-8449-17CB6789020F}" type="slidenum">
              <a:rPr lang="en-US"/>
              <a:pPr>
                <a:defRPr/>
              </a:pPr>
              <a:t>‹#›</a:t>
            </a:fld>
            <a:endParaRPr lang="en-US"/>
          </a:p>
        </p:txBody>
      </p:sp>
    </p:spTree>
    <p:extLst>
      <p:ext uri="{BB962C8B-B14F-4D97-AF65-F5344CB8AC3E}">
        <p14:creationId xmlns:p14="http://schemas.microsoft.com/office/powerpoint/2010/main" val="3607859951"/>
      </p:ext>
    </p:extLst>
  </p:cSld>
  <p:clrMapOvr>
    <a:masterClrMapping/>
  </p:clrMapOvr>
  <p:transition spd="slow">
    <p:blinds dir="vert"/>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D604E8-3C05-4FED-AF30-50703A8F654C}" type="slidenum">
              <a:rPr lang="en-US"/>
              <a:pPr>
                <a:defRPr/>
              </a:pPr>
              <a:t>‹#›</a:t>
            </a:fld>
            <a:endParaRPr lang="en-US"/>
          </a:p>
        </p:txBody>
      </p:sp>
    </p:spTree>
    <p:extLst>
      <p:ext uri="{BB962C8B-B14F-4D97-AF65-F5344CB8AC3E}">
        <p14:creationId xmlns:p14="http://schemas.microsoft.com/office/powerpoint/2010/main" val="3807960670"/>
      </p:ext>
    </p:extLst>
  </p:cSld>
  <p:clrMapOvr>
    <a:masterClrMapping/>
  </p:clrMapOvr>
  <p:transition spd="slow">
    <p:blinds dir="vert"/>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51EEE7-A249-44B8-AE24-0E8D79E9A8E3}" type="slidenum">
              <a:rPr lang="en-US"/>
              <a:pPr>
                <a:defRPr/>
              </a:pPr>
              <a:t>‹#›</a:t>
            </a:fld>
            <a:endParaRPr lang="en-US"/>
          </a:p>
        </p:txBody>
      </p:sp>
    </p:spTree>
    <p:extLst>
      <p:ext uri="{BB962C8B-B14F-4D97-AF65-F5344CB8AC3E}">
        <p14:creationId xmlns:p14="http://schemas.microsoft.com/office/powerpoint/2010/main" val="116389190"/>
      </p:ext>
    </p:extLst>
  </p:cSld>
  <p:clrMapOvr>
    <a:masterClrMapping/>
  </p:clrMapOvr>
  <p:transition spd="slow">
    <p:blinds dir="vert"/>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AF618F-3C65-4A25-BBAF-241048A95C7B}" type="slidenum">
              <a:rPr lang="en-US"/>
              <a:pPr>
                <a:defRPr/>
              </a:pPr>
              <a:t>‹#›</a:t>
            </a:fld>
            <a:endParaRPr lang="en-US"/>
          </a:p>
        </p:txBody>
      </p:sp>
    </p:spTree>
    <p:extLst>
      <p:ext uri="{BB962C8B-B14F-4D97-AF65-F5344CB8AC3E}">
        <p14:creationId xmlns:p14="http://schemas.microsoft.com/office/powerpoint/2010/main" val="365697013"/>
      </p:ext>
    </p:extLst>
  </p:cSld>
  <p:clrMapOvr>
    <a:masterClrMapping/>
  </p:clrMapOvr>
  <p:transition spd="slow">
    <p:blinds dir="ver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865237-F58F-4CAE-B419-EB87BD48EF65}" type="slidenum">
              <a:rPr lang="en-US"/>
              <a:pPr>
                <a:defRPr/>
              </a:pPr>
              <a:t>‹#›</a:t>
            </a:fld>
            <a:endParaRPr lang="en-US"/>
          </a:p>
        </p:txBody>
      </p:sp>
    </p:spTree>
    <p:extLst>
      <p:ext uri="{BB962C8B-B14F-4D97-AF65-F5344CB8AC3E}">
        <p14:creationId xmlns:p14="http://schemas.microsoft.com/office/powerpoint/2010/main" val="2383892944"/>
      </p:ext>
    </p:extLst>
  </p:cSld>
  <p:clrMapOvr>
    <a:masterClrMapping/>
  </p:clrMapOvr>
  <p:transition spd="slow">
    <p:blinds dir="ver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5DE54D-EF2C-406C-BF91-609FFE58977C}" type="slidenum">
              <a:rPr lang="en-US"/>
              <a:pPr>
                <a:defRPr/>
              </a:pPr>
              <a:t>‹#›</a:t>
            </a:fld>
            <a:endParaRPr lang="en-US"/>
          </a:p>
        </p:txBody>
      </p:sp>
    </p:spTree>
    <p:extLst>
      <p:ext uri="{BB962C8B-B14F-4D97-AF65-F5344CB8AC3E}">
        <p14:creationId xmlns:p14="http://schemas.microsoft.com/office/powerpoint/2010/main" val="829349534"/>
      </p:ext>
    </p:extLst>
  </p:cSld>
  <p:clrMapOvr>
    <a:masterClrMapping/>
  </p:clrMapOvr>
  <p:transition spd="slow">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DF7194-13B8-49C4-A07A-0D4BE3D84B55}" type="slidenum">
              <a:rPr lang="en-US"/>
              <a:pPr>
                <a:defRPr/>
              </a:pPr>
              <a:t>‹#›</a:t>
            </a:fld>
            <a:endParaRPr lang="en-US"/>
          </a:p>
        </p:txBody>
      </p:sp>
    </p:spTree>
    <p:extLst>
      <p:ext uri="{BB962C8B-B14F-4D97-AF65-F5344CB8AC3E}">
        <p14:creationId xmlns:p14="http://schemas.microsoft.com/office/powerpoint/2010/main" val="1721395910"/>
      </p:ext>
    </p:extLst>
  </p:cSld>
  <p:clrMapOvr>
    <a:masterClrMapping/>
  </p:clrMapOvr>
  <p:transition spd="slow">
    <p:blinds dir="ver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17F87-1865-43B5-9A77-51D576782A8C}" type="slidenum">
              <a:rPr lang="en-US"/>
              <a:pPr>
                <a:defRPr/>
              </a:pPr>
              <a:t>‹#›</a:t>
            </a:fld>
            <a:endParaRPr lang="en-US"/>
          </a:p>
        </p:txBody>
      </p:sp>
    </p:spTree>
    <p:extLst>
      <p:ext uri="{BB962C8B-B14F-4D97-AF65-F5344CB8AC3E}">
        <p14:creationId xmlns:p14="http://schemas.microsoft.com/office/powerpoint/2010/main" val="997983983"/>
      </p:ext>
    </p:extLst>
  </p:cSld>
  <p:clrMapOvr>
    <a:masterClrMapping/>
  </p:clrMapOvr>
  <p:transition spd="slow">
    <p:blinds dir="ver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87552-E18F-4105-83E0-1A15F0888A42}" type="slidenum">
              <a:rPr lang="en-US"/>
              <a:pPr>
                <a:defRPr/>
              </a:pPr>
              <a:t>‹#›</a:t>
            </a:fld>
            <a:endParaRPr lang="en-US"/>
          </a:p>
        </p:txBody>
      </p:sp>
    </p:spTree>
    <p:extLst>
      <p:ext uri="{BB962C8B-B14F-4D97-AF65-F5344CB8AC3E}">
        <p14:creationId xmlns:p14="http://schemas.microsoft.com/office/powerpoint/2010/main" val="1535726091"/>
      </p:ext>
    </p:extLst>
  </p:cSld>
  <p:clrMapOvr>
    <a:masterClrMapping/>
  </p:clrMapOvr>
  <p:transition spd="slow">
    <p:blinds dir="vert"/>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EB06A4-86D9-4F3E-8F6D-711098983886}" type="slidenum">
              <a:rPr lang="en-US"/>
              <a:pPr>
                <a:defRPr/>
              </a:pPr>
              <a:t>‹#›</a:t>
            </a:fld>
            <a:endParaRPr lang="en-US"/>
          </a:p>
        </p:txBody>
      </p:sp>
    </p:spTree>
    <p:extLst>
      <p:ext uri="{BB962C8B-B14F-4D97-AF65-F5344CB8AC3E}">
        <p14:creationId xmlns:p14="http://schemas.microsoft.com/office/powerpoint/2010/main" val="3282427701"/>
      </p:ext>
    </p:extLst>
  </p:cSld>
  <p:clrMapOvr>
    <a:masterClrMapping/>
  </p:clrMapOvr>
  <p:transition spd="slow">
    <p:blinds dir="vert"/>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4E5E63-C1D0-4F48-9E21-B18ECBEDCBCB}" type="slidenum">
              <a:rPr lang="en-US"/>
              <a:pPr>
                <a:defRPr/>
              </a:pPr>
              <a:t>‹#›</a:t>
            </a:fld>
            <a:endParaRPr lang="en-US"/>
          </a:p>
        </p:txBody>
      </p:sp>
    </p:spTree>
    <p:extLst>
      <p:ext uri="{BB962C8B-B14F-4D97-AF65-F5344CB8AC3E}">
        <p14:creationId xmlns:p14="http://schemas.microsoft.com/office/powerpoint/2010/main" val="3580564674"/>
      </p:ext>
    </p:extLst>
  </p:cSld>
  <p:clrMapOvr>
    <a:masterClrMapping/>
  </p:clrMapOvr>
  <p:transition spd="slow">
    <p:blinds dir="vert"/>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7C7D0B-E3F5-4D51-8335-53210123F8AD}" type="slidenum">
              <a:rPr lang="en-US"/>
              <a:pPr>
                <a:defRPr/>
              </a:pPr>
              <a:t>‹#›</a:t>
            </a:fld>
            <a:endParaRPr lang="en-US"/>
          </a:p>
        </p:txBody>
      </p:sp>
    </p:spTree>
    <p:extLst>
      <p:ext uri="{BB962C8B-B14F-4D97-AF65-F5344CB8AC3E}">
        <p14:creationId xmlns:p14="http://schemas.microsoft.com/office/powerpoint/2010/main" val="2839976420"/>
      </p:ext>
    </p:extLst>
  </p:cSld>
  <p:clrMapOvr>
    <a:masterClrMapping/>
  </p:clrMapOvr>
  <p:transition spd="slow">
    <p:blinds dir="vert"/>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A7490D-8C5C-4326-AD61-F0FBDC56DB88}" type="slidenum">
              <a:rPr lang="en-US"/>
              <a:pPr>
                <a:defRPr/>
              </a:pPr>
              <a:t>‹#›</a:t>
            </a:fld>
            <a:endParaRPr lang="en-US"/>
          </a:p>
        </p:txBody>
      </p:sp>
    </p:spTree>
    <p:extLst>
      <p:ext uri="{BB962C8B-B14F-4D97-AF65-F5344CB8AC3E}">
        <p14:creationId xmlns:p14="http://schemas.microsoft.com/office/powerpoint/2010/main" val="2894567293"/>
      </p:ext>
    </p:extLst>
  </p:cSld>
  <p:clrMapOvr>
    <a:masterClrMapping/>
  </p:clrMapOvr>
  <p:transition spd="slow">
    <p:blinds dir="vert"/>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86BB58-D2EE-4AC2-A185-F4D9DE68C32D}" type="slidenum">
              <a:rPr lang="en-US"/>
              <a:pPr>
                <a:defRPr/>
              </a:pPr>
              <a:t>‹#›</a:t>
            </a:fld>
            <a:endParaRPr lang="en-US"/>
          </a:p>
        </p:txBody>
      </p:sp>
    </p:spTree>
    <p:extLst>
      <p:ext uri="{BB962C8B-B14F-4D97-AF65-F5344CB8AC3E}">
        <p14:creationId xmlns:p14="http://schemas.microsoft.com/office/powerpoint/2010/main" val="566887287"/>
      </p:ext>
    </p:extLst>
  </p:cSld>
  <p:clrMapOvr>
    <a:masterClrMapping/>
  </p:clrMapOvr>
  <p:transition spd="slow">
    <p:blinds dir="vert"/>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FED2BE-10DD-4F41-8F30-23357535CD62}" type="slidenum">
              <a:rPr lang="en-US"/>
              <a:pPr>
                <a:defRPr/>
              </a:pPr>
              <a:t>‹#›</a:t>
            </a:fld>
            <a:endParaRPr lang="en-US"/>
          </a:p>
        </p:txBody>
      </p:sp>
    </p:spTree>
    <p:extLst>
      <p:ext uri="{BB962C8B-B14F-4D97-AF65-F5344CB8AC3E}">
        <p14:creationId xmlns:p14="http://schemas.microsoft.com/office/powerpoint/2010/main" val="2876282969"/>
      </p:ext>
    </p:extLst>
  </p:cSld>
  <p:clrMapOvr>
    <a:masterClrMapping/>
  </p:clrMapOvr>
  <p:transition spd="slow">
    <p:blinds dir="vert"/>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C73298-8D28-4208-AC16-712F46E3AEFB}" type="slidenum">
              <a:rPr lang="en-US"/>
              <a:pPr>
                <a:defRPr/>
              </a:pPr>
              <a:t>‹#›</a:t>
            </a:fld>
            <a:endParaRPr lang="en-US"/>
          </a:p>
        </p:txBody>
      </p:sp>
    </p:spTree>
    <p:extLst>
      <p:ext uri="{BB962C8B-B14F-4D97-AF65-F5344CB8AC3E}">
        <p14:creationId xmlns:p14="http://schemas.microsoft.com/office/powerpoint/2010/main" val="2928889978"/>
      </p:ext>
    </p:extLst>
  </p:cSld>
  <p:clrMapOvr>
    <a:masterClrMapping/>
  </p:clrMapOvr>
  <p:transition spd="slow">
    <p:blinds dir="vert"/>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B321D4-1845-4549-9B6D-C64B6256CBA4}" type="slidenum">
              <a:rPr lang="en-US"/>
              <a:pPr>
                <a:defRPr/>
              </a:pPr>
              <a:t>‹#›</a:t>
            </a:fld>
            <a:endParaRPr lang="en-US"/>
          </a:p>
        </p:txBody>
      </p:sp>
    </p:spTree>
    <p:extLst>
      <p:ext uri="{BB962C8B-B14F-4D97-AF65-F5344CB8AC3E}">
        <p14:creationId xmlns:p14="http://schemas.microsoft.com/office/powerpoint/2010/main" val="380623753"/>
      </p:ext>
    </p:extLst>
  </p:cSld>
  <p:clrMapOvr>
    <a:masterClrMapping/>
  </p:clrMapOvr>
  <p:transitio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A588B-A180-4694-BA5C-0C4974448F84}" type="slidenum">
              <a:rPr lang="en-US"/>
              <a:pPr>
                <a:defRPr/>
              </a:pPr>
              <a:t>‹#›</a:t>
            </a:fld>
            <a:endParaRPr lang="en-US"/>
          </a:p>
        </p:txBody>
      </p:sp>
    </p:spTree>
    <p:extLst>
      <p:ext uri="{BB962C8B-B14F-4D97-AF65-F5344CB8AC3E}">
        <p14:creationId xmlns:p14="http://schemas.microsoft.com/office/powerpoint/2010/main" val="440828677"/>
      </p:ext>
    </p:extLst>
  </p:cSld>
  <p:clrMapOvr>
    <a:masterClrMapping/>
  </p:clrMapOvr>
  <p:transition spd="slow">
    <p:blinds dir="vert"/>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8906E8-9EF7-43BB-A5F2-6024C4082095}" type="slidenum">
              <a:rPr lang="en-US"/>
              <a:pPr>
                <a:defRPr/>
              </a:pPr>
              <a:t>‹#›</a:t>
            </a:fld>
            <a:endParaRPr lang="en-US"/>
          </a:p>
        </p:txBody>
      </p:sp>
    </p:spTree>
    <p:extLst>
      <p:ext uri="{BB962C8B-B14F-4D97-AF65-F5344CB8AC3E}">
        <p14:creationId xmlns:p14="http://schemas.microsoft.com/office/powerpoint/2010/main" val="3225898430"/>
      </p:ext>
    </p:extLst>
  </p:cSld>
  <p:clrMapOvr>
    <a:masterClrMapping/>
  </p:clrMapOvr>
  <p:transition spd="slow">
    <p:blinds dir="vert"/>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5A8E2B-2589-4C79-AB32-BA71B9DA69E4}" type="slidenum">
              <a:rPr lang="en-US"/>
              <a:pPr>
                <a:defRPr/>
              </a:pPr>
              <a:t>‹#›</a:t>
            </a:fld>
            <a:endParaRPr lang="en-US"/>
          </a:p>
        </p:txBody>
      </p:sp>
    </p:spTree>
    <p:extLst>
      <p:ext uri="{BB962C8B-B14F-4D97-AF65-F5344CB8AC3E}">
        <p14:creationId xmlns:p14="http://schemas.microsoft.com/office/powerpoint/2010/main" val="259859714"/>
      </p:ext>
    </p:extLst>
  </p:cSld>
  <p:clrMapOvr>
    <a:masterClrMapping/>
  </p:clrMapOvr>
  <p:transition spd="slow">
    <p:blinds dir="vert"/>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EAC3F-0954-48A7-A09E-915772F906C0}" type="slidenum">
              <a:rPr lang="en-US"/>
              <a:pPr>
                <a:defRPr/>
              </a:pPr>
              <a:t>‹#›</a:t>
            </a:fld>
            <a:endParaRPr lang="en-US"/>
          </a:p>
        </p:txBody>
      </p:sp>
    </p:spTree>
    <p:extLst>
      <p:ext uri="{BB962C8B-B14F-4D97-AF65-F5344CB8AC3E}">
        <p14:creationId xmlns:p14="http://schemas.microsoft.com/office/powerpoint/2010/main" val="3629652878"/>
      </p:ext>
    </p:extLst>
  </p:cSld>
  <p:clrMapOvr>
    <a:masterClrMapping/>
  </p:clrMapOvr>
  <p:transition spd="slow">
    <p:blinds dir="vert"/>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4D738F-BFE7-40DC-9AF6-38FC140F5D61}" type="slidenum">
              <a:rPr lang="en-US"/>
              <a:pPr>
                <a:defRPr/>
              </a:pPr>
              <a:t>‹#›</a:t>
            </a:fld>
            <a:endParaRPr lang="en-US"/>
          </a:p>
        </p:txBody>
      </p:sp>
    </p:spTree>
    <p:extLst>
      <p:ext uri="{BB962C8B-B14F-4D97-AF65-F5344CB8AC3E}">
        <p14:creationId xmlns:p14="http://schemas.microsoft.com/office/powerpoint/2010/main" val="4117423186"/>
      </p:ext>
    </p:extLst>
  </p:cSld>
  <p:clrMapOvr>
    <a:masterClrMapping/>
  </p:clrMapOvr>
  <p:transition spd="slow">
    <p:blinds dir="vert"/>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95524A-726C-43EC-939B-0C9B1F3ACFFF}" type="slidenum">
              <a:rPr lang="en-US"/>
              <a:pPr>
                <a:defRPr/>
              </a:pPr>
              <a:t>‹#›</a:t>
            </a:fld>
            <a:endParaRPr lang="en-US"/>
          </a:p>
        </p:txBody>
      </p:sp>
    </p:spTree>
    <p:extLst>
      <p:ext uri="{BB962C8B-B14F-4D97-AF65-F5344CB8AC3E}">
        <p14:creationId xmlns:p14="http://schemas.microsoft.com/office/powerpoint/2010/main" val="352748331"/>
      </p:ext>
    </p:extLst>
  </p:cSld>
  <p:clrMapOvr>
    <a:masterClrMapping/>
  </p:clrMapOvr>
  <p:transition spd="slow">
    <p:blinds dir="vert"/>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9FABE-B353-4BE6-9989-6909A992121E}" type="slidenum">
              <a:rPr lang="en-US"/>
              <a:pPr>
                <a:defRPr/>
              </a:pPr>
              <a:t>‹#›</a:t>
            </a:fld>
            <a:endParaRPr lang="en-US"/>
          </a:p>
        </p:txBody>
      </p:sp>
    </p:spTree>
    <p:extLst>
      <p:ext uri="{BB962C8B-B14F-4D97-AF65-F5344CB8AC3E}">
        <p14:creationId xmlns:p14="http://schemas.microsoft.com/office/powerpoint/2010/main" val="4278445297"/>
      </p:ext>
    </p:extLst>
  </p:cSld>
  <p:clrMapOvr>
    <a:masterClrMapping/>
  </p:clrMapOvr>
  <p:transition spd="slow">
    <p:blinds dir="vert"/>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68313-8CE1-432C-B845-747A2845AD87}" type="slidenum">
              <a:rPr lang="en-US"/>
              <a:pPr>
                <a:defRPr/>
              </a:pPr>
              <a:t>‹#›</a:t>
            </a:fld>
            <a:endParaRPr lang="en-US"/>
          </a:p>
        </p:txBody>
      </p:sp>
    </p:spTree>
    <p:extLst>
      <p:ext uri="{BB962C8B-B14F-4D97-AF65-F5344CB8AC3E}">
        <p14:creationId xmlns:p14="http://schemas.microsoft.com/office/powerpoint/2010/main" val="2262762125"/>
      </p:ext>
    </p:extLst>
  </p:cSld>
  <p:clrMapOvr>
    <a:masterClrMapping/>
  </p:clrMapOvr>
  <p:transition spd="slow">
    <p:blinds dir="vert"/>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CEBFA3-58C3-433D-BAA1-DDDB5BCFD2D7}" type="slidenum">
              <a:rPr lang="en-US"/>
              <a:pPr>
                <a:defRPr/>
              </a:pPr>
              <a:t>‹#›</a:t>
            </a:fld>
            <a:endParaRPr lang="en-US"/>
          </a:p>
        </p:txBody>
      </p:sp>
    </p:spTree>
    <p:extLst>
      <p:ext uri="{BB962C8B-B14F-4D97-AF65-F5344CB8AC3E}">
        <p14:creationId xmlns:p14="http://schemas.microsoft.com/office/powerpoint/2010/main" val="2958088749"/>
      </p:ext>
    </p:extLst>
  </p:cSld>
  <p:clrMapOvr>
    <a:masterClrMapping/>
  </p:clrMapOvr>
  <p:transition spd="slow">
    <p:blinds dir="vert"/>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451546-DF1B-41D8-99DC-B1ECDC4189AF}" type="slidenum">
              <a:rPr lang="en-US"/>
              <a:pPr>
                <a:defRPr/>
              </a:pPr>
              <a:t>‹#›</a:t>
            </a:fld>
            <a:endParaRPr lang="en-US"/>
          </a:p>
        </p:txBody>
      </p:sp>
    </p:spTree>
    <p:extLst>
      <p:ext uri="{BB962C8B-B14F-4D97-AF65-F5344CB8AC3E}">
        <p14:creationId xmlns:p14="http://schemas.microsoft.com/office/powerpoint/2010/main" val="1014379352"/>
      </p:ext>
    </p:extLst>
  </p:cSld>
  <p:clrMapOvr>
    <a:masterClrMapping/>
  </p:clrMapOvr>
  <p:transition spd="slow">
    <p:blinds dir="vert"/>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D8F7A6-D64F-4343-8CC7-5A1F2DBCC940}" type="slidenum">
              <a:rPr lang="en-US"/>
              <a:pPr>
                <a:defRPr/>
              </a:pPr>
              <a:t>‹#›</a:t>
            </a:fld>
            <a:endParaRPr lang="en-US"/>
          </a:p>
        </p:txBody>
      </p:sp>
    </p:spTree>
    <p:extLst>
      <p:ext uri="{BB962C8B-B14F-4D97-AF65-F5344CB8AC3E}">
        <p14:creationId xmlns:p14="http://schemas.microsoft.com/office/powerpoint/2010/main" val="660454837"/>
      </p:ext>
    </p:extLst>
  </p:cSld>
  <p:clrMapOvr>
    <a:masterClrMapping/>
  </p:clrMapOvr>
  <p:transitio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7BB304-FF3C-4D8D-9F0D-8A32D32F03ED}" type="slidenum">
              <a:rPr lang="en-US"/>
              <a:pPr>
                <a:defRPr/>
              </a:pPr>
              <a:t>‹#›</a:t>
            </a:fld>
            <a:endParaRPr lang="en-US"/>
          </a:p>
        </p:txBody>
      </p:sp>
    </p:spTree>
    <p:extLst>
      <p:ext uri="{BB962C8B-B14F-4D97-AF65-F5344CB8AC3E}">
        <p14:creationId xmlns:p14="http://schemas.microsoft.com/office/powerpoint/2010/main" val="3866965057"/>
      </p:ext>
    </p:extLst>
  </p:cSld>
  <p:clrMapOvr>
    <a:masterClrMapping/>
  </p:clrMapOvr>
  <p:transition spd="slow">
    <p:blinds dir="vert"/>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39DA28-4922-4C4C-914C-629F46981924}" type="slidenum">
              <a:rPr lang="en-US"/>
              <a:pPr>
                <a:defRPr/>
              </a:pPr>
              <a:t>‹#›</a:t>
            </a:fld>
            <a:endParaRPr lang="en-US"/>
          </a:p>
        </p:txBody>
      </p:sp>
    </p:spTree>
    <p:extLst>
      <p:ext uri="{BB962C8B-B14F-4D97-AF65-F5344CB8AC3E}">
        <p14:creationId xmlns:p14="http://schemas.microsoft.com/office/powerpoint/2010/main" val="965451426"/>
      </p:ext>
    </p:extLst>
  </p:cSld>
  <p:clrMapOvr>
    <a:masterClrMapping/>
  </p:clrMapOvr>
  <p:transition spd="slow">
    <p:blinds dir="vert"/>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3CE757-0070-406C-921D-66928B344F8D}" type="slidenum">
              <a:rPr lang="en-US"/>
              <a:pPr>
                <a:defRPr/>
              </a:pPr>
              <a:t>‹#›</a:t>
            </a:fld>
            <a:endParaRPr lang="en-US"/>
          </a:p>
        </p:txBody>
      </p:sp>
    </p:spTree>
    <p:extLst>
      <p:ext uri="{BB962C8B-B14F-4D97-AF65-F5344CB8AC3E}">
        <p14:creationId xmlns:p14="http://schemas.microsoft.com/office/powerpoint/2010/main" val="1119267892"/>
      </p:ext>
    </p:extLst>
  </p:cSld>
  <p:clrMapOvr>
    <a:masterClrMapping/>
  </p:clrMapOvr>
  <p:transition spd="slow">
    <p:blinds dir="vert"/>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753C3E-A30C-4977-B5D2-CD8407CE2858}" type="slidenum">
              <a:rPr lang="en-US"/>
              <a:pPr>
                <a:defRPr/>
              </a:pPr>
              <a:t>‹#›</a:t>
            </a:fld>
            <a:endParaRPr lang="en-US"/>
          </a:p>
        </p:txBody>
      </p:sp>
    </p:spTree>
    <p:extLst>
      <p:ext uri="{BB962C8B-B14F-4D97-AF65-F5344CB8AC3E}">
        <p14:creationId xmlns:p14="http://schemas.microsoft.com/office/powerpoint/2010/main" val="4245206263"/>
      </p:ext>
    </p:extLst>
  </p:cSld>
  <p:clrMapOvr>
    <a:masterClrMapping/>
  </p:clrMapOvr>
  <p:transition spd="slow">
    <p:blinds dir="vert"/>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C82BF-2DCA-4587-B2C8-E45EB2040818}" type="slidenum">
              <a:rPr lang="en-US"/>
              <a:pPr>
                <a:defRPr/>
              </a:pPr>
              <a:t>‹#›</a:t>
            </a:fld>
            <a:endParaRPr lang="en-US"/>
          </a:p>
        </p:txBody>
      </p:sp>
    </p:spTree>
    <p:extLst>
      <p:ext uri="{BB962C8B-B14F-4D97-AF65-F5344CB8AC3E}">
        <p14:creationId xmlns:p14="http://schemas.microsoft.com/office/powerpoint/2010/main" val="2859041304"/>
      </p:ext>
    </p:extLst>
  </p:cSld>
  <p:clrMapOvr>
    <a:masterClrMapping/>
  </p:clrMapOvr>
  <p:transition spd="slow">
    <p:blinds dir="vert"/>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48CF25-ABAE-44EB-A687-DCFF66F27680}" type="slidenum">
              <a:rPr lang="en-US"/>
              <a:pPr>
                <a:defRPr/>
              </a:pPr>
              <a:t>‹#›</a:t>
            </a:fld>
            <a:endParaRPr lang="en-US"/>
          </a:p>
        </p:txBody>
      </p:sp>
    </p:spTree>
    <p:extLst>
      <p:ext uri="{BB962C8B-B14F-4D97-AF65-F5344CB8AC3E}">
        <p14:creationId xmlns:p14="http://schemas.microsoft.com/office/powerpoint/2010/main" val="1042382002"/>
      </p:ext>
    </p:extLst>
  </p:cSld>
  <p:clrMapOvr>
    <a:masterClrMapping/>
  </p:clrMapOvr>
  <p:transition spd="slow">
    <p:blinds dir="vert"/>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8AA79B-3D0C-4B85-99DF-C0863B1C9BEE}" type="slidenum">
              <a:rPr lang="en-US"/>
              <a:pPr>
                <a:defRPr/>
              </a:pPr>
              <a:t>‹#›</a:t>
            </a:fld>
            <a:endParaRPr lang="en-US"/>
          </a:p>
        </p:txBody>
      </p:sp>
    </p:spTree>
    <p:extLst>
      <p:ext uri="{BB962C8B-B14F-4D97-AF65-F5344CB8AC3E}">
        <p14:creationId xmlns:p14="http://schemas.microsoft.com/office/powerpoint/2010/main" val="4269998709"/>
      </p:ext>
    </p:extLst>
  </p:cSld>
  <p:clrMapOvr>
    <a:masterClrMapping/>
  </p:clrMapOvr>
  <p:transition spd="slow">
    <p:blinds dir="vert"/>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1C6D8E-F394-4E5D-8056-C76D835C11AC}" type="slidenum">
              <a:rPr lang="en-US"/>
              <a:pPr>
                <a:defRPr/>
              </a:pPr>
              <a:t>‹#›</a:t>
            </a:fld>
            <a:endParaRPr lang="en-US"/>
          </a:p>
        </p:txBody>
      </p:sp>
    </p:spTree>
    <p:extLst>
      <p:ext uri="{BB962C8B-B14F-4D97-AF65-F5344CB8AC3E}">
        <p14:creationId xmlns:p14="http://schemas.microsoft.com/office/powerpoint/2010/main" val="2468513955"/>
      </p:ext>
    </p:extLst>
  </p:cSld>
  <p:clrMapOvr>
    <a:masterClrMapping/>
  </p:clrMapOvr>
  <p:transition spd="slow">
    <p:blinds dir="vert"/>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A712F-173F-4474-8647-884A9D6BF452}" type="slidenum">
              <a:rPr lang="en-US"/>
              <a:pPr>
                <a:defRPr/>
              </a:pPr>
              <a:t>‹#›</a:t>
            </a:fld>
            <a:endParaRPr lang="en-US"/>
          </a:p>
        </p:txBody>
      </p:sp>
    </p:spTree>
    <p:extLst>
      <p:ext uri="{BB962C8B-B14F-4D97-AF65-F5344CB8AC3E}">
        <p14:creationId xmlns:p14="http://schemas.microsoft.com/office/powerpoint/2010/main" val="3962167596"/>
      </p:ext>
    </p:extLst>
  </p:cSld>
  <p:clrMapOvr>
    <a:masterClrMapping/>
  </p:clrMapOvr>
  <p:transition spd="slow">
    <p:blinds dir="vert"/>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1B4D23-0B47-435F-AB1A-F891C1E90B02}" type="slidenum">
              <a:rPr lang="en-US"/>
              <a:pPr>
                <a:defRPr/>
              </a:pPr>
              <a:t>‹#›</a:t>
            </a:fld>
            <a:endParaRPr lang="en-US"/>
          </a:p>
        </p:txBody>
      </p:sp>
    </p:spTree>
    <p:extLst>
      <p:ext uri="{BB962C8B-B14F-4D97-AF65-F5344CB8AC3E}">
        <p14:creationId xmlns:p14="http://schemas.microsoft.com/office/powerpoint/2010/main" val="689003147"/>
      </p:ext>
    </p:extLst>
  </p:cSld>
  <p:clrMapOvr>
    <a:masterClrMapping/>
  </p:clrMapOvr>
  <p:transition spd="slow">
    <p:blinds dir="vert"/>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E0A77C-AE56-4DA3-AD19-3B89ACDD1EAE}" type="slidenum">
              <a:rPr lang="en-US"/>
              <a:pPr>
                <a:defRPr/>
              </a:pPr>
              <a:t>‹#›</a:t>
            </a:fld>
            <a:endParaRPr lang="en-US"/>
          </a:p>
        </p:txBody>
      </p:sp>
    </p:spTree>
    <p:extLst>
      <p:ext uri="{BB962C8B-B14F-4D97-AF65-F5344CB8AC3E}">
        <p14:creationId xmlns:p14="http://schemas.microsoft.com/office/powerpoint/2010/main" val="4111570042"/>
      </p:ext>
    </p:extLst>
  </p:cSld>
  <p:clrMapOvr>
    <a:masterClrMapping/>
  </p:clrMapOvr>
  <p:transitio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A7BDBE-7316-4342-B4BE-55677D97DA07}" type="slidenum">
              <a:rPr lang="en-US"/>
              <a:pPr>
                <a:defRPr/>
              </a:pPr>
              <a:t>‹#›</a:t>
            </a:fld>
            <a:endParaRPr lang="en-US"/>
          </a:p>
        </p:txBody>
      </p:sp>
    </p:spTree>
    <p:extLst>
      <p:ext uri="{BB962C8B-B14F-4D97-AF65-F5344CB8AC3E}">
        <p14:creationId xmlns:p14="http://schemas.microsoft.com/office/powerpoint/2010/main" val="2982255230"/>
      </p:ext>
    </p:extLst>
  </p:cSld>
  <p:clrMapOvr>
    <a:masterClrMapping/>
  </p:clrMapOvr>
  <p:transition spd="slow">
    <p:blinds dir="vert"/>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1CEA65-94AA-4346-9755-8F54B2D47518}" type="slidenum">
              <a:rPr lang="en-US"/>
              <a:pPr>
                <a:defRPr/>
              </a:pPr>
              <a:t>‹#›</a:t>
            </a:fld>
            <a:endParaRPr lang="en-US"/>
          </a:p>
        </p:txBody>
      </p:sp>
    </p:spTree>
    <p:extLst>
      <p:ext uri="{BB962C8B-B14F-4D97-AF65-F5344CB8AC3E}">
        <p14:creationId xmlns:p14="http://schemas.microsoft.com/office/powerpoint/2010/main" val="420740689"/>
      </p:ext>
    </p:extLst>
  </p:cSld>
  <p:clrMapOvr>
    <a:masterClrMapping/>
  </p:clrMapOvr>
  <p:transition spd="slow">
    <p:blinds dir="vert"/>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2B2479-AB07-491A-9889-D60DFF538EB3}" type="slidenum">
              <a:rPr lang="en-US"/>
              <a:pPr>
                <a:defRPr/>
              </a:pPr>
              <a:t>‹#›</a:t>
            </a:fld>
            <a:endParaRPr lang="en-US"/>
          </a:p>
        </p:txBody>
      </p:sp>
    </p:spTree>
    <p:extLst>
      <p:ext uri="{BB962C8B-B14F-4D97-AF65-F5344CB8AC3E}">
        <p14:creationId xmlns:p14="http://schemas.microsoft.com/office/powerpoint/2010/main" val="4200592204"/>
      </p:ext>
    </p:extLst>
  </p:cSld>
  <p:clrMapOvr>
    <a:masterClrMapping/>
  </p:clrMapOvr>
  <p:transition spd="slow">
    <p:blinds dir="vert"/>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D2E0D3-4A45-47EB-93C5-0D09B2FB69D2}" type="slidenum">
              <a:rPr lang="en-US"/>
              <a:pPr>
                <a:defRPr/>
              </a:pPr>
              <a:t>‹#›</a:t>
            </a:fld>
            <a:endParaRPr lang="en-US"/>
          </a:p>
        </p:txBody>
      </p:sp>
    </p:spTree>
    <p:extLst>
      <p:ext uri="{BB962C8B-B14F-4D97-AF65-F5344CB8AC3E}">
        <p14:creationId xmlns:p14="http://schemas.microsoft.com/office/powerpoint/2010/main" val="611452929"/>
      </p:ext>
    </p:extLst>
  </p:cSld>
  <p:clrMapOvr>
    <a:masterClrMapping/>
  </p:clrMapOvr>
  <p:transition spd="slow">
    <p:blinds dir="vert"/>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EDC7B3-88DE-4940-AEB0-CE6FB544BB79}" type="slidenum">
              <a:rPr lang="en-US"/>
              <a:pPr>
                <a:defRPr/>
              </a:pPr>
              <a:t>‹#›</a:t>
            </a:fld>
            <a:endParaRPr lang="en-US"/>
          </a:p>
        </p:txBody>
      </p:sp>
    </p:spTree>
    <p:extLst>
      <p:ext uri="{BB962C8B-B14F-4D97-AF65-F5344CB8AC3E}">
        <p14:creationId xmlns:p14="http://schemas.microsoft.com/office/powerpoint/2010/main" val="2515526433"/>
      </p:ext>
    </p:extLst>
  </p:cSld>
  <p:clrMapOvr>
    <a:masterClrMapping/>
  </p:clrMapOvr>
  <p:transition spd="slow">
    <p:blinds dir="vert"/>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AE92F-11BB-4572-B687-1BBA3F70A730}" type="slidenum">
              <a:rPr lang="en-US"/>
              <a:pPr>
                <a:defRPr/>
              </a:pPr>
              <a:t>‹#›</a:t>
            </a:fld>
            <a:endParaRPr lang="en-US"/>
          </a:p>
        </p:txBody>
      </p:sp>
    </p:spTree>
    <p:extLst>
      <p:ext uri="{BB962C8B-B14F-4D97-AF65-F5344CB8AC3E}">
        <p14:creationId xmlns:p14="http://schemas.microsoft.com/office/powerpoint/2010/main" val="4141148539"/>
      </p:ext>
    </p:extLst>
  </p:cSld>
  <p:clrMapOvr>
    <a:masterClrMapping/>
  </p:clrMapOvr>
  <p:transition spd="slow">
    <p:blinds dir="vert"/>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03E501-806C-4C16-98E1-11FE0EB61E40}" type="slidenum">
              <a:rPr lang="en-US"/>
              <a:pPr>
                <a:defRPr/>
              </a:pPr>
              <a:t>‹#›</a:t>
            </a:fld>
            <a:endParaRPr lang="en-US"/>
          </a:p>
        </p:txBody>
      </p:sp>
    </p:spTree>
    <p:extLst>
      <p:ext uri="{BB962C8B-B14F-4D97-AF65-F5344CB8AC3E}">
        <p14:creationId xmlns:p14="http://schemas.microsoft.com/office/powerpoint/2010/main" val="3376728803"/>
      </p:ext>
    </p:extLst>
  </p:cSld>
  <p:clrMapOvr>
    <a:masterClrMapping/>
  </p:clrMapOvr>
  <p:transition spd="slow">
    <p:blinds dir="vert"/>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176DFD-F211-4C9E-8DCC-AD68A2CAC095}" type="slidenum">
              <a:rPr lang="en-US"/>
              <a:pPr>
                <a:defRPr/>
              </a:pPr>
              <a:t>‹#›</a:t>
            </a:fld>
            <a:endParaRPr lang="en-US"/>
          </a:p>
        </p:txBody>
      </p:sp>
    </p:spTree>
    <p:extLst>
      <p:ext uri="{BB962C8B-B14F-4D97-AF65-F5344CB8AC3E}">
        <p14:creationId xmlns:p14="http://schemas.microsoft.com/office/powerpoint/2010/main" val="2054833525"/>
      </p:ext>
    </p:extLst>
  </p:cSld>
  <p:clrMapOvr>
    <a:masterClrMapping/>
  </p:clrMapOvr>
  <p:transition spd="slow">
    <p:blinds dir="vert"/>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0BB1BC-D8CF-479D-8398-FDFF2CD71E1B}" type="slidenum">
              <a:rPr lang="en-US"/>
              <a:pPr>
                <a:defRPr/>
              </a:pPr>
              <a:t>‹#›</a:t>
            </a:fld>
            <a:endParaRPr lang="en-US"/>
          </a:p>
        </p:txBody>
      </p:sp>
    </p:spTree>
    <p:extLst>
      <p:ext uri="{BB962C8B-B14F-4D97-AF65-F5344CB8AC3E}">
        <p14:creationId xmlns:p14="http://schemas.microsoft.com/office/powerpoint/2010/main" val="3866960338"/>
      </p:ext>
    </p:extLst>
  </p:cSld>
  <p:clrMapOvr>
    <a:masterClrMapping/>
  </p:clrMapOvr>
  <p:transition spd="slow">
    <p:blinds dir="vert"/>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ECC9E0-FBF8-4D24-BF76-687381DE17BF}" type="slidenum">
              <a:rPr lang="en-US"/>
              <a:pPr>
                <a:defRPr/>
              </a:pPr>
              <a:t>‹#›</a:t>
            </a:fld>
            <a:endParaRPr lang="en-US"/>
          </a:p>
        </p:txBody>
      </p:sp>
    </p:spTree>
    <p:extLst>
      <p:ext uri="{BB962C8B-B14F-4D97-AF65-F5344CB8AC3E}">
        <p14:creationId xmlns:p14="http://schemas.microsoft.com/office/powerpoint/2010/main" val="4161392986"/>
      </p:ext>
    </p:extLst>
  </p:cSld>
  <p:clrMapOvr>
    <a:masterClrMapping/>
  </p:clrMapOvr>
  <p:transition spd="slow">
    <p:blinds dir="vert"/>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66D2E4-D5E3-432E-B54D-E90F21E53314}" type="slidenum">
              <a:rPr lang="en-US"/>
              <a:pPr>
                <a:defRPr/>
              </a:pPr>
              <a:t>‹#›</a:t>
            </a:fld>
            <a:endParaRPr lang="en-US"/>
          </a:p>
        </p:txBody>
      </p:sp>
    </p:spTree>
    <p:extLst>
      <p:ext uri="{BB962C8B-B14F-4D97-AF65-F5344CB8AC3E}">
        <p14:creationId xmlns:p14="http://schemas.microsoft.com/office/powerpoint/2010/main" val="1721879324"/>
      </p:ext>
    </p:extLst>
  </p:cSld>
  <p:clrMapOvr>
    <a:masterClrMapping/>
  </p:clrMapOvr>
  <p:transitio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264070-D0CC-4129-B613-6355F1CCF20C}" type="slidenum">
              <a:rPr lang="en-US"/>
              <a:pPr>
                <a:defRPr/>
              </a:pPr>
              <a:t>‹#›</a:t>
            </a:fld>
            <a:endParaRPr lang="en-US"/>
          </a:p>
        </p:txBody>
      </p:sp>
    </p:spTree>
    <p:extLst>
      <p:ext uri="{BB962C8B-B14F-4D97-AF65-F5344CB8AC3E}">
        <p14:creationId xmlns:p14="http://schemas.microsoft.com/office/powerpoint/2010/main" val="3681471834"/>
      </p:ext>
    </p:extLst>
  </p:cSld>
  <p:clrMapOvr>
    <a:masterClrMapping/>
  </p:clrMapOvr>
  <p:transition spd="slow">
    <p:blinds dir="vert"/>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2A2426-E0E3-4715-9D54-706E83081F63}" type="slidenum">
              <a:rPr lang="en-US"/>
              <a:pPr>
                <a:defRPr/>
              </a:pPr>
              <a:t>‹#›</a:t>
            </a:fld>
            <a:endParaRPr lang="en-US"/>
          </a:p>
        </p:txBody>
      </p:sp>
    </p:spTree>
    <p:extLst>
      <p:ext uri="{BB962C8B-B14F-4D97-AF65-F5344CB8AC3E}">
        <p14:creationId xmlns:p14="http://schemas.microsoft.com/office/powerpoint/2010/main" val="4080233123"/>
      </p:ext>
    </p:extLst>
  </p:cSld>
  <p:clrMapOvr>
    <a:masterClrMapping/>
  </p:clrMapOvr>
  <p:transition spd="slow">
    <p:blinds dir="vert"/>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7E1652-8663-41C9-9583-F4A528B7F07A}" type="slidenum">
              <a:rPr lang="en-US"/>
              <a:pPr>
                <a:defRPr/>
              </a:pPr>
              <a:t>‹#›</a:t>
            </a:fld>
            <a:endParaRPr lang="en-US"/>
          </a:p>
        </p:txBody>
      </p:sp>
    </p:spTree>
    <p:extLst>
      <p:ext uri="{BB962C8B-B14F-4D97-AF65-F5344CB8AC3E}">
        <p14:creationId xmlns:p14="http://schemas.microsoft.com/office/powerpoint/2010/main" val="1812505978"/>
      </p:ext>
    </p:extLst>
  </p:cSld>
  <p:clrMapOvr>
    <a:masterClrMapping/>
  </p:clrMapOvr>
  <p:transition spd="slow">
    <p:blinds dir="vert"/>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B9C087-4DA0-451E-8ADE-7BE36AEEAF12}" type="slidenum">
              <a:rPr lang="en-US"/>
              <a:pPr>
                <a:defRPr/>
              </a:pPr>
              <a:t>‹#›</a:t>
            </a:fld>
            <a:endParaRPr lang="en-US"/>
          </a:p>
        </p:txBody>
      </p:sp>
    </p:spTree>
    <p:extLst>
      <p:ext uri="{BB962C8B-B14F-4D97-AF65-F5344CB8AC3E}">
        <p14:creationId xmlns:p14="http://schemas.microsoft.com/office/powerpoint/2010/main" val="3092755378"/>
      </p:ext>
    </p:extLst>
  </p:cSld>
  <p:clrMapOvr>
    <a:masterClrMapping/>
  </p:clrMapOvr>
  <p:transition spd="slow">
    <p:blinds dir="vert"/>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58ADD-ABF6-4391-950E-66E07BBB4014}" type="slidenum">
              <a:rPr lang="en-US"/>
              <a:pPr>
                <a:defRPr/>
              </a:pPr>
              <a:t>‹#›</a:t>
            </a:fld>
            <a:endParaRPr lang="en-US"/>
          </a:p>
        </p:txBody>
      </p:sp>
    </p:spTree>
    <p:extLst>
      <p:ext uri="{BB962C8B-B14F-4D97-AF65-F5344CB8AC3E}">
        <p14:creationId xmlns:p14="http://schemas.microsoft.com/office/powerpoint/2010/main" val="637058729"/>
      </p:ext>
    </p:extLst>
  </p:cSld>
  <p:clrMapOvr>
    <a:masterClrMapping/>
  </p:clrMapOvr>
  <p:transition spd="slow">
    <p:blinds dir="vert"/>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CE26F4-75FB-48B1-821E-B5A6700972C9}" type="slidenum">
              <a:rPr lang="en-US"/>
              <a:pPr>
                <a:defRPr/>
              </a:pPr>
              <a:t>‹#›</a:t>
            </a:fld>
            <a:endParaRPr lang="en-US"/>
          </a:p>
        </p:txBody>
      </p:sp>
    </p:spTree>
    <p:extLst>
      <p:ext uri="{BB962C8B-B14F-4D97-AF65-F5344CB8AC3E}">
        <p14:creationId xmlns:p14="http://schemas.microsoft.com/office/powerpoint/2010/main" val="300781218"/>
      </p:ext>
    </p:extLst>
  </p:cSld>
  <p:clrMapOvr>
    <a:masterClrMapping/>
  </p:clrMapOvr>
  <p:transition spd="slow">
    <p:blinds dir="vert"/>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05D0A6-A771-4332-B73E-B46729A2ADCE}" type="slidenum">
              <a:rPr lang="en-US"/>
              <a:pPr>
                <a:defRPr/>
              </a:pPr>
              <a:t>‹#›</a:t>
            </a:fld>
            <a:endParaRPr lang="en-US"/>
          </a:p>
        </p:txBody>
      </p:sp>
    </p:spTree>
    <p:extLst>
      <p:ext uri="{BB962C8B-B14F-4D97-AF65-F5344CB8AC3E}">
        <p14:creationId xmlns:p14="http://schemas.microsoft.com/office/powerpoint/2010/main" val="3451683679"/>
      </p:ext>
    </p:extLst>
  </p:cSld>
  <p:clrMapOvr>
    <a:masterClrMapping/>
  </p:clrMapOvr>
  <p:transition spd="slow">
    <p:blinds dir="vert"/>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E58694-07B7-4880-82BB-7D3C9E93EEE2}" type="slidenum">
              <a:rPr lang="en-US"/>
              <a:pPr>
                <a:defRPr/>
              </a:pPr>
              <a:t>‹#›</a:t>
            </a:fld>
            <a:endParaRPr lang="en-US"/>
          </a:p>
        </p:txBody>
      </p:sp>
    </p:spTree>
    <p:extLst>
      <p:ext uri="{BB962C8B-B14F-4D97-AF65-F5344CB8AC3E}">
        <p14:creationId xmlns:p14="http://schemas.microsoft.com/office/powerpoint/2010/main" val="634394072"/>
      </p:ext>
    </p:extLst>
  </p:cSld>
  <p:clrMapOvr>
    <a:masterClrMapping/>
  </p:clrMapOvr>
  <p:transitio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2DC1D9-BF55-445B-8C0D-41D7E1C63286}" type="slidenum">
              <a:rPr lang="en-US"/>
              <a:pPr>
                <a:defRPr/>
              </a:pPr>
              <a:t>‹#›</a:t>
            </a:fld>
            <a:endParaRPr lang="en-US"/>
          </a:p>
        </p:txBody>
      </p:sp>
    </p:spTree>
    <p:extLst>
      <p:ext uri="{BB962C8B-B14F-4D97-AF65-F5344CB8AC3E}">
        <p14:creationId xmlns:p14="http://schemas.microsoft.com/office/powerpoint/2010/main" val="1702239012"/>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FAD4A-5804-4F7C-99F3-2CD798CA5409}" type="slidenum">
              <a:rPr lang="en-US"/>
              <a:pPr>
                <a:defRPr/>
              </a:pPr>
              <a:t>‹#›</a:t>
            </a:fld>
            <a:endParaRPr lang="en-US"/>
          </a:p>
        </p:txBody>
      </p:sp>
    </p:spTree>
    <p:extLst>
      <p:ext uri="{BB962C8B-B14F-4D97-AF65-F5344CB8AC3E}">
        <p14:creationId xmlns:p14="http://schemas.microsoft.com/office/powerpoint/2010/main" val="3396461152"/>
      </p:ext>
    </p:extLst>
  </p:cSld>
  <p:clrMapOvr>
    <a:masterClrMapping/>
  </p:clrMapOvr>
  <p:transitio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A6A306-57EF-4381-9F70-0DE3184010A1}" type="slidenum">
              <a:rPr lang="en-US"/>
              <a:pPr>
                <a:defRPr/>
              </a:pPr>
              <a:t>‹#›</a:t>
            </a:fld>
            <a:endParaRPr lang="en-US"/>
          </a:p>
        </p:txBody>
      </p:sp>
    </p:spTree>
    <p:extLst>
      <p:ext uri="{BB962C8B-B14F-4D97-AF65-F5344CB8AC3E}">
        <p14:creationId xmlns:p14="http://schemas.microsoft.com/office/powerpoint/2010/main" val="3162790416"/>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E9ED19-2F51-4F3D-BE93-42BC37B88CDF}" type="slidenum">
              <a:rPr lang="en-US"/>
              <a:pPr>
                <a:defRPr/>
              </a:pPr>
              <a:t>‹#›</a:t>
            </a:fld>
            <a:endParaRPr lang="en-US"/>
          </a:p>
        </p:txBody>
      </p:sp>
    </p:spTree>
    <p:extLst>
      <p:ext uri="{BB962C8B-B14F-4D97-AF65-F5344CB8AC3E}">
        <p14:creationId xmlns:p14="http://schemas.microsoft.com/office/powerpoint/2010/main" val="3359583407"/>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3F7309-E27C-4E41-85D3-720F09D1A30D}" type="slidenum">
              <a:rPr lang="en-US"/>
              <a:pPr>
                <a:defRPr/>
              </a:pPr>
              <a:t>‹#›</a:t>
            </a:fld>
            <a:endParaRPr lang="en-US"/>
          </a:p>
        </p:txBody>
      </p:sp>
    </p:spTree>
    <p:extLst>
      <p:ext uri="{BB962C8B-B14F-4D97-AF65-F5344CB8AC3E}">
        <p14:creationId xmlns:p14="http://schemas.microsoft.com/office/powerpoint/2010/main" val="1197029935"/>
      </p:ext>
    </p:extLst>
  </p:cSld>
  <p:clrMapOvr>
    <a:masterClrMapping/>
  </p:clrMapOvr>
  <p:transitio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741A3D-1737-4258-BF3E-8DBA5276EB75}" type="slidenum">
              <a:rPr lang="en-US"/>
              <a:pPr>
                <a:defRPr/>
              </a:pPr>
              <a:t>‹#›</a:t>
            </a:fld>
            <a:endParaRPr lang="en-US"/>
          </a:p>
        </p:txBody>
      </p:sp>
    </p:spTree>
    <p:extLst>
      <p:ext uri="{BB962C8B-B14F-4D97-AF65-F5344CB8AC3E}">
        <p14:creationId xmlns:p14="http://schemas.microsoft.com/office/powerpoint/2010/main" val="386560767"/>
      </p:ext>
    </p:extLst>
  </p:cSld>
  <p:clrMapOvr>
    <a:masterClrMapping/>
  </p:clrMapOvr>
  <p:transition spd="slow">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AF8F7-5970-40F7-8F7F-FB9FAABA7D38}" type="slidenum">
              <a:rPr lang="en-US"/>
              <a:pPr>
                <a:defRPr/>
              </a:pPr>
              <a:t>‹#›</a:t>
            </a:fld>
            <a:endParaRPr lang="en-US"/>
          </a:p>
        </p:txBody>
      </p:sp>
    </p:spTree>
    <p:extLst>
      <p:ext uri="{BB962C8B-B14F-4D97-AF65-F5344CB8AC3E}">
        <p14:creationId xmlns:p14="http://schemas.microsoft.com/office/powerpoint/2010/main" val="4049280921"/>
      </p:ext>
    </p:extLst>
  </p:cSld>
  <p:clrMapOvr>
    <a:masterClrMapping/>
  </p:clrMapOvr>
  <p:transition spd="slow">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A50A82-55B1-4571-9A8C-EA0F057BF98E}" type="slidenum">
              <a:rPr lang="en-US"/>
              <a:pPr>
                <a:defRPr/>
              </a:pPr>
              <a:t>‹#›</a:t>
            </a:fld>
            <a:endParaRPr lang="en-US"/>
          </a:p>
        </p:txBody>
      </p:sp>
    </p:spTree>
    <p:extLst>
      <p:ext uri="{BB962C8B-B14F-4D97-AF65-F5344CB8AC3E}">
        <p14:creationId xmlns:p14="http://schemas.microsoft.com/office/powerpoint/2010/main" val="3203142546"/>
      </p:ext>
    </p:extLst>
  </p:cSld>
  <p:clrMapOvr>
    <a:masterClrMapping/>
  </p:clrMapOvr>
  <p:transition spd="slow">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A465DD-297D-4F6C-A642-929B1E3AC371}" type="slidenum">
              <a:rPr lang="en-US"/>
              <a:pPr>
                <a:defRPr/>
              </a:pPr>
              <a:t>‹#›</a:t>
            </a:fld>
            <a:endParaRPr lang="en-US"/>
          </a:p>
        </p:txBody>
      </p:sp>
    </p:spTree>
    <p:extLst>
      <p:ext uri="{BB962C8B-B14F-4D97-AF65-F5344CB8AC3E}">
        <p14:creationId xmlns:p14="http://schemas.microsoft.com/office/powerpoint/2010/main" val="3712752293"/>
      </p:ext>
    </p:extLst>
  </p:cSld>
  <p:clrMapOvr>
    <a:masterClrMapping/>
  </p:clrMapOvr>
  <p:transition spd="slow">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0FED19-3897-48E3-98B1-4548B0019453}" type="slidenum">
              <a:rPr lang="en-US"/>
              <a:pPr>
                <a:defRPr/>
              </a:pPr>
              <a:t>‹#›</a:t>
            </a:fld>
            <a:endParaRPr lang="en-US"/>
          </a:p>
        </p:txBody>
      </p:sp>
    </p:spTree>
    <p:extLst>
      <p:ext uri="{BB962C8B-B14F-4D97-AF65-F5344CB8AC3E}">
        <p14:creationId xmlns:p14="http://schemas.microsoft.com/office/powerpoint/2010/main" val="3636711507"/>
      </p:ext>
    </p:extLst>
  </p:cSld>
  <p:clrMapOvr>
    <a:masterClrMapping/>
  </p:clrMapOvr>
  <p:transition spd="slow">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D0DE16-49DB-4535-BE77-206F88412F71}" type="slidenum">
              <a:rPr lang="en-US"/>
              <a:pPr>
                <a:defRPr/>
              </a:pPr>
              <a:t>‹#›</a:t>
            </a:fld>
            <a:endParaRPr lang="en-US"/>
          </a:p>
        </p:txBody>
      </p:sp>
    </p:spTree>
    <p:extLst>
      <p:ext uri="{BB962C8B-B14F-4D97-AF65-F5344CB8AC3E}">
        <p14:creationId xmlns:p14="http://schemas.microsoft.com/office/powerpoint/2010/main" val="2612898084"/>
      </p:ext>
    </p:extLst>
  </p:cSld>
  <p:clrMapOvr>
    <a:masterClrMapping/>
  </p:clrMapOvr>
  <p:transition spd="slow">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1112B5-45A4-41ED-810A-AAD436D51BE0}" type="slidenum">
              <a:rPr lang="en-US"/>
              <a:pPr>
                <a:defRPr/>
              </a:pPr>
              <a:t>‹#›</a:t>
            </a:fld>
            <a:endParaRPr lang="en-US"/>
          </a:p>
        </p:txBody>
      </p:sp>
    </p:spTree>
    <p:extLst>
      <p:ext uri="{BB962C8B-B14F-4D97-AF65-F5344CB8AC3E}">
        <p14:creationId xmlns:p14="http://schemas.microsoft.com/office/powerpoint/2010/main" val="464294740"/>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352CFA-7089-4E7E-BC82-8F97271E621A}" type="slidenum">
              <a:rPr lang="en-US"/>
              <a:pPr>
                <a:defRPr/>
              </a:pPr>
              <a:t>‹#›</a:t>
            </a:fld>
            <a:endParaRPr lang="en-US"/>
          </a:p>
        </p:txBody>
      </p:sp>
    </p:spTree>
    <p:extLst>
      <p:ext uri="{BB962C8B-B14F-4D97-AF65-F5344CB8AC3E}">
        <p14:creationId xmlns:p14="http://schemas.microsoft.com/office/powerpoint/2010/main" val="2193402231"/>
      </p:ext>
    </p:extLst>
  </p:cSld>
  <p:clrMapOvr>
    <a:masterClrMapping/>
  </p:clrMapOvr>
  <p:transition spd="slow">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E79758-0D1A-4044-AD90-B72AE6B74A32}" type="slidenum">
              <a:rPr lang="en-US"/>
              <a:pPr>
                <a:defRPr/>
              </a:pPr>
              <a:t>‹#›</a:t>
            </a:fld>
            <a:endParaRPr lang="en-US"/>
          </a:p>
        </p:txBody>
      </p:sp>
    </p:spTree>
    <p:extLst>
      <p:ext uri="{BB962C8B-B14F-4D97-AF65-F5344CB8AC3E}">
        <p14:creationId xmlns:p14="http://schemas.microsoft.com/office/powerpoint/2010/main" val="2765592086"/>
      </p:ext>
    </p:extLst>
  </p:cSld>
  <p:clrMapOvr>
    <a:masterClrMapping/>
  </p:clrMapOvr>
  <p:transition spd="slow">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820FFB-B38D-4371-86EF-FA6E61F9B7BA}" type="slidenum">
              <a:rPr lang="en-US"/>
              <a:pPr>
                <a:defRPr/>
              </a:pPr>
              <a:t>‹#›</a:t>
            </a:fld>
            <a:endParaRPr lang="en-US"/>
          </a:p>
        </p:txBody>
      </p:sp>
    </p:spTree>
    <p:extLst>
      <p:ext uri="{BB962C8B-B14F-4D97-AF65-F5344CB8AC3E}">
        <p14:creationId xmlns:p14="http://schemas.microsoft.com/office/powerpoint/2010/main" val="62976184"/>
      </p:ext>
    </p:extLst>
  </p:cSld>
  <p:clrMapOvr>
    <a:masterClrMapping/>
  </p:clrMapOvr>
  <p:transition spd="slow">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2C9817-6940-45A1-839A-556D1CFE25A2}" type="slidenum">
              <a:rPr lang="en-US"/>
              <a:pPr>
                <a:defRPr/>
              </a:pPr>
              <a:t>‹#›</a:t>
            </a:fld>
            <a:endParaRPr lang="en-US"/>
          </a:p>
        </p:txBody>
      </p:sp>
    </p:spTree>
    <p:extLst>
      <p:ext uri="{BB962C8B-B14F-4D97-AF65-F5344CB8AC3E}">
        <p14:creationId xmlns:p14="http://schemas.microsoft.com/office/powerpoint/2010/main" val="3040268313"/>
      </p:ext>
    </p:extLst>
  </p:cSld>
  <p:clrMapOvr>
    <a:masterClrMapping/>
  </p:clrMapOvr>
  <p:transition spd="slow">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31C0C-1F03-495B-B420-4D08B94C3B25}" type="slidenum">
              <a:rPr lang="en-US"/>
              <a:pPr>
                <a:defRPr/>
              </a:pPr>
              <a:t>‹#›</a:t>
            </a:fld>
            <a:endParaRPr lang="en-US"/>
          </a:p>
        </p:txBody>
      </p:sp>
    </p:spTree>
    <p:extLst>
      <p:ext uri="{BB962C8B-B14F-4D97-AF65-F5344CB8AC3E}">
        <p14:creationId xmlns:p14="http://schemas.microsoft.com/office/powerpoint/2010/main" val="1800526307"/>
      </p:ext>
    </p:extLst>
  </p:cSld>
  <p:clrMapOvr>
    <a:masterClrMapping/>
  </p:clrMapOvr>
  <p:transition spd="slow">
    <p:blinds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C11D9-D3C9-4127-884C-31B5495E2436}" type="slidenum">
              <a:rPr lang="en-US"/>
              <a:pPr>
                <a:defRPr/>
              </a:pPr>
              <a:t>‹#›</a:t>
            </a:fld>
            <a:endParaRPr lang="en-US"/>
          </a:p>
        </p:txBody>
      </p:sp>
    </p:spTree>
    <p:extLst>
      <p:ext uri="{BB962C8B-B14F-4D97-AF65-F5344CB8AC3E}">
        <p14:creationId xmlns:p14="http://schemas.microsoft.com/office/powerpoint/2010/main" val="477639150"/>
      </p:ext>
    </p:extLst>
  </p:cSld>
  <p:clrMapOvr>
    <a:masterClrMapping/>
  </p:clrMapOvr>
  <p:transition spd="slow">
    <p:blinds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A28E83-AC92-4229-998E-07FE9FC77105}" type="slidenum">
              <a:rPr lang="en-US"/>
              <a:pPr>
                <a:defRPr/>
              </a:pPr>
              <a:t>‹#›</a:t>
            </a:fld>
            <a:endParaRPr lang="en-US"/>
          </a:p>
        </p:txBody>
      </p:sp>
    </p:spTree>
    <p:extLst>
      <p:ext uri="{BB962C8B-B14F-4D97-AF65-F5344CB8AC3E}">
        <p14:creationId xmlns:p14="http://schemas.microsoft.com/office/powerpoint/2010/main" val="3112917307"/>
      </p:ext>
    </p:extLst>
  </p:cSld>
  <p:clrMapOvr>
    <a:masterClrMapping/>
  </p:clrMapOvr>
  <p:transition spd="slow">
    <p:blinds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352E1-8026-4320-97A8-50D525FF1367}" type="slidenum">
              <a:rPr lang="en-US"/>
              <a:pPr>
                <a:defRPr/>
              </a:pPr>
              <a:t>‹#›</a:t>
            </a:fld>
            <a:endParaRPr lang="en-US"/>
          </a:p>
        </p:txBody>
      </p:sp>
    </p:spTree>
    <p:extLst>
      <p:ext uri="{BB962C8B-B14F-4D97-AF65-F5344CB8AC3E}">
        <p14:creationId xmlns:p14="http://schemas.microsoft.com/office/powerpoint/2010/main" val="781814871"/>
      </p:ext>
    </p:extLst>
  </p:cSld>
  <p:clrMapOvr>
    <a:masterClrMapping/>
  </p:clrMapOvr>
  <p:transition spd="slow">
    <p:blinds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966D46-5A00-4D91-86A1-7290655BCDDA}" type="slidenum">
              <a:rPr lang="en-US"/>
              <a:pPr>
                <a:defRPr/>
              </a:pPr>
              <a:t>‹#›</a:t>
            </a:fld>
            <a:endParaRPr lang="en-US"/>
          </a:p>
        </p:txBody>
      </p:sp>
    </p:spTree>
    <p:extLst>
      <p:ext uri="{BB962C8B-B14F-4D97-AF65-F5344CB8AC3E}">
        <p14:creationId xmlns:p14="http://schemas.microsoft.com/office/powerpoint/2010/main" val="2482934752"/>
      </p:ext>
    </p:extLst>
  </p:cSld>
  <p:clrMapOvr>
    <a:masterClrMapping/>
  </p:clrMapOvr>
  <p:transition spd="slow">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295061-AB07-435A-A19D-BA6EE566DFE6}" type="slidenum">
              <a:rPr lang="en-US"/>
              <a:pPr>
                <a:defRPr/>
              </a:pPr>
              <a:t>‹#›</a:t>
            </a:fld>
            <a:endParaRPr lang="en-US"/>
          </a:p>
        </p:txBody>
      </p:sp>
    </p:spTree>
    <p:extLst>
      <p:ext uri="{BB962C8B-B14F-4D97-AF65-F5344CB8AC3E}">
        <p14:creationId xmlns:p14="http://schemas.microsoft.com/office/powerpoint/2010/main" val="328708070"/>
      </p:ext>
    </p:extLst>
  </p:cSld>
  <p:clrMapOvr>
    <a:masterClrMapping/>
  </p:clrMapOvr>
  <p:transition spd="slow">
    <p:blinds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B9CD02-1730-4686-8554-AF6764B4DA01}" type="slidenum">
              <a:rPr lang="en-US"/>
              <a:pPr>
                <a:defRPr/>
              </a:pPr>
              <a:t>‹#›</a:t>
            </a:fld>
            <a:endParaRPr lang="en-US"/>
          </a:p>
        </p:txBody>
      </p:sp>
    </p:spTree>
    <p:extLst>
      <p:ext uri="{BB962C8B-B14F-4D97-AF65-F5344CB8AC3E}">
        <p14:creationId xmlns:p14="http://schemas.microsoft.com/office/powerpoint/2010/main" val="3717039343"/>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B3C2AB-95CE-411D-A0AD-047371D1A49F}" type="slidenum">
              <a:rPr lang="en-US"/>
              <a:pPr>
                <a:defRPr/>
              </a:pPr>
              <a:t>‹#›</a:t>
            </a:fld>
            <a:endParaRPr lang="en-US"/>
          </a:p>
        </p:txBody>
      </p:sp>
    </p:spTree>
    <p:extLst>
      <p:ext uri="{BB962C8B-B14F-4D97-AF65-F5344CB8AC3E}">
        <p14:creationId xmlns:p14="http://schemas.microsoft.com/office/powerpoint/2010/main" val="236987960"/>
      </p:ext>
    </p:extLst>
  </p:cSld>
  <p:clrMapOvr>
    <a:masterClrMapping/>
  </p:clrMapOvr>
  <p:transition spd="slow">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15E7D7-04A9-4FBF-BE11-688E1974B8C1}" type="slidenum">
              <a:rPr lang="en-US"/>
              <a:pPr>
                <a:defRPr/>
              </a:pPr>
              <a:t>‹#›</a:t>
            </a:fld>
            <a:endParaRPr lang="en-US"/>
          </a:p>
        </p:txBody>
      </p:sp>
    </p:spTree>
    <p:extLst>
      <p:ext uri="{BB962C8B-B14F-4D97-AF65-F5344CB8AC3E}">
        <p14:creationId xmlns:p14="http://schemas.microsoft.com/office/powerpoint/2010/main" val="2591491320"/>
      </p:ext>
    </p:extLst>
  </p:cSld>
  <p:clrMapOvr>
    <a:masterClrMapping/>
  </p:clrMapOvr>
  <p:transition spd="slow">
    <p:blinds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22F9C7-416D-461B-A9B6-CE8CC9991E16}" type="slidenum">
              <a:rPr lang="en-US"/>
              <a:pPr>
                <a:defRPr/>
              </a:pPr>
              <a:t>‹#›</a:t>
            </a:fld>
            <a:endParaRPr lang="en-US"/>
          </a:p>
        </p:txBody>
      </p:sp>
    </p:spTree>
    <p:extLst>
      <p:ext uri="{BB962C8B-B14F-4D97-AF65-F5344CB8AC3E}">
        <p14:creationId xmlns:p14="http://schemas.microsoft.com/office/powerpoint/2010/main" val="4102383494"/>
      </p:ext>
    </p:extLst>
  </p:cSld>
  <p:clrMapOvr>
    <a:masterClrMapping/>
  </p:clrMapOvr>
  <p:transition spd="slow">
    <p:blinds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47FD54-AACB-4888-8A15-35DB44A8FBA7}" type="slidenum">
              <a:rPr lang="en-US"/>
              <a:pPr>
                <a:defRPr/>
              </a:pPr>
              <a:t>‹#›</a:t>
            </a:fld>
            <a:endParaRPr lang="en-US"/>
          </a:p>
        </p:txBody>
      </p:sp>
    </p:spTree>
    <p:extLst>
      <p:ext uri="{BB962C8B-B14F-4D97-AF65-F5344CB8AC3E}">
        <p14:creationId xmlns:p14="http://schemas.microsoft.com/office/powerpoint/2010/main" val="3834944470"/>
      </p:ext>
    </p:extLst>
  </p:cSld>
  <p:clrMapOvr>
    <a:masterClrMapping/>
  </p:clrMapOvr>
  <p:transition spd="slow">
    <p:blinds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B4F7FC-89EB-45D1-AE3C-E13133572EED}" type="slidenum">
              <a:rPr lang="en-US"/>
              <a:pPr>
                <a:defRPr/>
              </a:pPr>
              <a:t>‹#›</a:t>
            </a:fld>
            <a:endParaRPr lang="en-US"/>
          </a:p>
        </p:txBody>
      </p:sp>
    </p:spTree>
    <p:extLst>
      <p:ext uri="{BB962C8B-B14F-4D97-AF65-F5344CB8AC3E}">
        <p14:creationId xmlns:p14="http://schemas.microsoft.com/office/powerpoint/2010/main" val="2955990097"/>
      </p:ext>
    </p:extLst>
  </p:cSld>
  <p:clrMapOvr>
    <a:masterClrMapping/>
  </p:clrMapOvr>
  <p:transition spd="slow">
    <p:blinds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D12F62-7A3A-42BE-B4B2-76EE280265C9}" type="slidenum">
              <a:rPr lang="en-US"/>
              <a:pPr>
                <a:defRPr/>
              </a:pPr>
              <a:t>‹#›</a:t>
            </a:fld>
            <a:endParaRPr lang="en-US"/>
          </a:p>
        </p:txBody>
      </p:sp>
    </p:spTree>
    <p:extLst>
      <p:ext uri="{BB962C8B-B14F-4D97-AF65-F5344CB8AC3E}">
        <p14:creationId xmlns:p14="http://schemas.microsoft.com/office/powerpoint/2010/main" val="1014289950"/>
      </p:ext>
    </p:extLst>
  </p:cSld>
  <p:clrMapOvr>
    <a:masterClrMapping/>
  </p:clrMapOvr>
  <p:transition spd="slow">
    <p:blinds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40AD8D-C845-4C9A-9D8A-4E04946D6D8A}" type="slidenum">
              <a:rPr lang="en-US"/>
              <a:pPr>
                <a:defRPr/>
              </a:pPr>
              <a:t>‹#›</a:t>
            </a:fld>
            <a:endParaRPr lang="en-US"/>
          </a:p>
        </p:txBody>
      </p:sp>
    </p:spTree>
    <p:extLst>
      <p:ext uri="{BB962C8B-B14F-4D97-AF65-F5344CB8AC3E}">
        <p14:creationId xmlns:p14="http://schemas.microsoft.com/office/powerpoint/2010/main" val="831126331"/>
      </p:ext>
    </p:extLst>
  </p:cSld>
  <p:clrMapOvr>
    <a:masterClrMapping/>
  </p:clrMapOvr>
  <p:transition spd="slow">
    <p:blinds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1E9CD6-12AE-41DD-AF60-2F77A62CA45D}" type="slidenum">
              <a:rPr lang="en-US"/>
              <a:pPr>
                <a:defRPr/>
              </a:pPr>
              <a:t>‹#›</a:t>
            </a:fld>
            <a:endParaRPr lang="en-US"/>
          </a:p>
        </p:txBody>
      </p:sp>
    </p:spTree>
    <p:extLst>
      <p:ext uri="{BB962C8B-B14F-4D97-AF65-F5344CB8AC3E}">
        <p14:creationId xmlns:p14="http://schemas.microsoft.com/office/powerpoint/2010/main" val="1947063753"/>
      </p:ext>
    </p:extLst>
  </p:cSld>
  <p:clrMapOvr>
    <a:masterClrMapping/>
  </p:clrMapOvr>
  <p:transition spd="slow">
    <p:blinds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F0D21-4539-4B35-A909-92BCA8280033}" type="slidenum">
              <a:rPr lang="en-US"/>
              <a:pPr>
                <a:defRPr/>
              </a:pPr>
              <a:t>‹#›</a:t>
            </a:fld>
            <a:endParaRPr lang="en-US"/>
          </a:p>
        </p:txBody>
      </p:sp>
    </p:spTree>
    <p:extLst>
      <p:ext uri="{BB962C8B-B14F-4D97-AF65-F5344CB8AC3E}">
        <p14:creationId xmlns:p14="http://schemas.microsoft.com/office/powerpoint/2010/main" val="1509218111"/>
      </p:ext>
    </p:extLst>
  </p:cSld>
  <p:clrMapOvr>
    <a:masterClrMapping/>
  </p:clrMapOvr>
  <p:transition spd="slow">
    <p:blinds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B337E5-E3F0-462A-A954-FC2190C1AC8B}" type="slidenum">
              <a:rPr lang="en-US"/>
              <a:pPr>
                <a:defRPr/>
              </a:pPr>
              <a:t>‹#›</a:t>
            </a:fld>
            <a:endParaRPr lang="en-US"/>
          </a:p>
        </p:txBody>
      </p:sp>
    </p:spTree>
    <p:extLst>
      <p:ext uri="{BB962C8B-B14F-4D97-AF65-F5344CB8AC3E}">
        <p14:creationId xmlns:p14="http://schemas.microsoft.com/office/powerpoint/2010/main" val="414369467"/>
      </p:ext>
    </p:extLst>
  </p:cSld>
  <p:clrMapOvr>
    <a:masterClrMapping/>
  </p:clrMapOvr>
  <p:transition spd="slow">
    <p:blinds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89E946-0FA5-4E9B-A43D-9E3361A4314A}" type="slidenum">
              <a:rPr lang="en-US"/>
              <a:pPr>
                <a:defRPr/>
              </a:pPr>
              <a:t>‹#›</a:t>
            </a:fld>
            <a:endParaRPr lang="en-US"/>
          </a:p>
        </p:txBody>
      </p:sp>
    </p:spTree>
    <p:extLst>
      <p:ext uri="{BB962C8B-B14F-4D97-AF65-F5344CB8AC3E}">
        <p14:creationId xmlns:p14="http://schemas.microsoft.com/office/powerpoint/2010/main" val="1590136853"/>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ED5758-7DA9-43B3-A2BB-D0587770B9B6}" type="slidenum">
              <a:rPr lang="en-US"/>
              <a:pPr>
                <a:defRPr/>
              </a:pPr>
              <a:t>‹#›</a:t>
            </a:fld>
            <a:endParaRPr lang="en-US"/>
          </a:p>
        </p:txBody>
      </p:sp>
    </p:spTree>
    <p:extLst>
      <p:ext uri="{BB962C8B-B14F-4D97-AF65-F5344CB8AC3E}">
        <p14:creationId xmlns:p14="http://schemas.microsoft.com/office/powerpoint/2010/main" val="3453275387"/>
      </p:ext>
    </p:extLst>
  </p:cSld>
  <p:clrMapOvr>
    <a:masterClrMapping/>
  </p:clrMapOvr>
  <p:transition spd="slow">
    <p:blinds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8B9772-F399-463E-B41B-C9306DCB5353}" type="slidenum">
              <a:rPr lang="en-US"/>
              <a:pPr>
                <a:defRPr/>
              </a:pPr>
              <a:t>‹#›</a:t>
            </a:fld>
            <a:endParaRPr lang="en-US"/>
          </a:p>
        </p:txBody>
      </p:sp>
    </p:spTree>
    <p:extLst>
      <p:ext uri="{BB962C8B-B14F-4D97-AF65-F5344CB8AC3E}">
        <p14:creationId xmlns:p14="http://schemas.microsoft.com/office/powerpoint/2010/main" val="1997332482"/>
      </p:ext>
    </p:extLst>
  </p:cSld>
  <p:clrMapOvr>
    <a:masterClrMapping/>
  </p:clrMapOvr>
  <p:transition spd="slow">
    <p:blinds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6E1432-977E-4DC5-95FB-BB6738EB88CC}" type="slidenum">
              <a:rPr lang="en-US"/>
              <a:pPr>
                <a:defRPr/>
              </a:pPr>
              <a:t>‹#›</a:t>
            </a:fld>
            <a:endParaRPr lang="en-US"/>
          </a:p>
        </p:txBody>
      </p:sp>
    </p:spTree>
    <p:extLst>
      <p:ext uri="{BB962C8B-B14F-4D97-AF65-F5344CB8AC3E}">
        <p14:creationId xmlns:p14="http://schemas.microsoft.com/office/powerpoint/2010/main" val="1484449401"/>
      </p:ext>
    </p:extLst>
  </p:cSld>
  <p:clrMapOvr>
    <a:masterClrMapping/>
  </p:clrMapOvr>
  <p:transition spd="slow">
    <p:blinds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5E8C0C-CE34-4DB8-BC21-0333BD293E42}" type="slidenum">
              <a:rPr lang="en-US"/>
              <a:pPr>
                <a:defRPr/>
              </a:pPr>
              <a:t>‹#›</a:t>
            </a:fld>
            <a:endParaRPr lang="en-US"/>
          </a:p>
        </p:txBody>
      </p:sp>
    </p:spTree>
    <p:extLst>
      <p:ext uri="{BB962C8B-B14F-4D97-AF65-F5344CB8AC3E}">
        <p14:creationId xmlns:p14="http://schemas.microsoft.com/office/powerpoint/2010/main" val="1304552137"/>
      </p:ext>
    </p:extLst>
  </p:cSld>
  <p:clrMapOvr>
    <a:masterClrMapping/>
  </p:clrMapOvr>
  <p:transition spd="slow">
    <p:blinds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7FDDFC-E666-460D-8910-83EA88CCA4BF}" type="slidenum">
              <a:rPr lang="en-US"/>
              <a:pPr>
                <a:defRPr/>
              </a:pPr>
              <a:t>‹#›</a:t>
            </a:fld>
            <a:endParaRPr lang="en-US"/>
          </a:p>
        </p:txBody>
      </p:sp>
    </p:spTree>
    <p:extLst>
      <p:ext uri="{BB962C8B-B14F-4D97-AF65-F5344CB8AC3E}">
        <p14:creationId xmlns:p14="http://schemas.microsoft.com/office/powerpoint/2010/main" val="3653376941"/>
      </p:ext>
    </p:extLst>
  </p:cSld>
  <p:clrMapOvr>
    <a:masterClrMapping/>
  </p:clrMapOvr>
  <p:transition spd="slow">
    <p:blinds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297A2B-4C20-4AFA-A504-69488463A5D9}" type="slidenum">
              <a:rPr lang="en-US"/>
              <a:pPr>
                <a:defRPr/>
              </a:pPr>
              <a:t>‹#›</a:t>
            </a:fld>
            <a:endParaRPr lang="en-US"/>
          </a:p>
        </p:txBody>
      </p:sp>
    </p:spTree>
    <p:extLst>
      <p:ext uri="{BB962C8B-B14F-4D97-AF65-F5344CB8AC3E}">
        <p14:creationId xmlns:p14="http://schemas.microsoft.com/office/powerpoint/2010/main" val="1900687599"/>
      </p:ext>
    </p:extLst>
  </p:cSld>
  <p:clrMapOvr>
    <a:masterClrMapping/>
  </p:clrMapOvr>
  <p:transition spd="slow">
    <p:blinds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7AFD9-CB5E-46A6-8030-5D9BA3E0CB6E}" type="slidenum">
              <a:rPr lang="en-US"/>
              <a:pPr>
                <a:defRPr/>
              </a:pPr>
              <a:t>‹#›</a:t>
            </a:fld>
            <a:endParaRPr lang="en-US"/>
          </a:p>
        </p:txBody>
      </p:sp>
    </p:spTree>
    <p:extLst>
      <p:ext uri="{BB962C8B-B14F-4D97-AF65-F5344CB8AC3E}">
        <p14:creationId xmlns:p14="http://schemas.microsoft.com/office/powerpoint/2010/main" val="1905536611"/>
      </p:ext>
    </p:extLst>
  </p:cSld>
  <p:clrMapOvr>
    <a:masterClrMapping/>
  </p:clrMapOvr>
  <p:transition spd="slow">
    <p:blinds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EB589-59BE-436B-9A72-04049E55107B}" type="slidenum">
              <a:rPr lang="en-US"/>
              <a:pPr>
                <a:defRPr/>
              </a:pPr>
              <a:t>‹#›</a:t>
            </a:fld>
            <a:endParaRPr lang="en-US"/>
          </a:p>
        </p:txBody>
      </p:sp>
    </p:spTree>
    <p:extLst>
      <p:ext uri="{BB962C8B-B14F-4D97-AF65-F5344CB8AC3E}">
        <p14:creationId xmlns:p14="http://schemas.microsoft.com/office/powerpoint/2010/main" val="2594290775"/>
      </p:ext>
    </p:extLst>
  </p:cSld>
  <p:clrMapOvr>
    <a:masterClrMapping/>
  </p:clrMapOvr>
  <p:transition spd="slow">
    <p:blinds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A176DA-1C68-4016-9824-43801DBAA5FE}" type="slidenum">
              <a:rPr lang="en-US"/>
              <a:pPr>
                <a:defRPr/>
              </a:pPr>
              <a:t>‹#›</a:t>
            </a:fld>
            <a:endParaRPr lang="en-US"/>
          </a:p>
        </p:txBody>
      </p:sp>
    </p:spTree>
    <p:extLst>
      <p:ext uri="{BB962C8B-B14F-4D97-AF65-F5344CB8AC3E}">
        <p14:creationId xmlns:p14="http://schemas.microsoft.com/office/powerpoint/2010/main" val="4259179922"/>
      </p:ext>
    </p:extLst>
  </p:cSld>
  <p:clrMapOvr>
    <a:masterClrMapping/>
  </p:clrMapOvr>
  <p:transition spd="slow">
    <p:blinds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0CA786-1AB7-48BE-9FBD-B3923145FA34}" type="slidenum">
              <a:rPr lang="en-US"/>
              <a:pPr>
                <a:defRPr/>
              </a:pPr>
              <a:t>‹#›</a:t>
            </a:fld>
            <a:endParaRPr lang="en-US"/>
          </a:p>
        </p:txBody>
      </p:sp>
    </p:spTree>
    <p:extLst>
      <p:ext uri="{BB962C8B-B14F-4D97-AF65-F5344CB8AC3E}">
        <p14:creationId xmlns:p14="http://schemas.microsoft.com/office/powerpoint/2010/main" val="494053169"/>
      </p:ext>
    </p:extLst>
  </p:cSld>
  <p:clrMapOvr>
    <a:masterClrMapping/>
  </p:clrMapOvr>
  <p:transition spd="slow">
    <p:blinds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B47C8-607B-4B5C-B357-B5585C7F8C65}" type="slidenum">
              <a:rPr lang="en-US"/>
              <a:pPr>
                <a:defRPr/>
              </a:pPr>
              <a:t>‹#›</a:t>
            </a:fld>
            <a:endParaRPr lang="en-US"/>
          </a:p>
        </p:txBody>
      </p:sp>
    </p:spTree>
    <p:extLst>
      <p:ext uri="{BB962C8B-B14F-4D97-AF65-F5344CB8AC3E}">
        <p14:creationId xmlns:p14="http://schemas.microsoft.com/office/powerpoint/2010/main" val="272631138"/>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19AE68-AE9A-4E89-9A0B-1F26AEDE6A0E}" type="slidenum">
              <a:rPr lang="en-US"/>
              <a:pPr>
                <a:defRPr/>
              </a:pPr>
              <a:t>‹#›</a:t>
            </a:fld>
            <a:endParaRPr lang="en-US"/>
          </a:p>
        </p:txBody>
      </p:sp>
    </p:spTree>
    <p:extLst>
      <p:ext uri="{BB962C8B-B14F-4D97-AF65-F5344CB8AC3E}">
        <p14:creationId xmlns:p14="http://schemas.microsoft.com/office/powerpoint/2010/main" val="1657169833"/>
      </p:ext>
    </p:extLst>
  </p:cSld>
  <p:clrMapOvr>
    <a:masterClrMapping/>
  </p:clrMapOvr>
  <p:transition spd="slow">
    <p:blinds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F063B6-F8A3-4A24-B665-13C36FA15039}" type="slidenum">
              <a:rPr lang="en-US"/>
              <a:pPr>
                <a:defRPr/>
              </a:pPr>
              <a:t>‹#›</a:t>
            </a:fld>
            <a:endParaRPr lang="en-US"/>
          </a:p>
        </p:txBody>
      </p:sp>
    </p:spTree>
    <p:extLst>
      <p:ext uri="{BB962C8B-B14F-4D97-AF65-F5344CB8AC3E}">
        <p14:creationId xmlns:p14="http://schemas.microsoft.com/office/powerpoint/2010/main" val="1882990188"/>
      </p:ext>
    </p:extLst>
  </p:cSld>
  <p:clrMapOvr>
    <a:masterClrMapping/>
  </p:clrMapOvr>
  <p:transition spd="slow">
    <p:blinds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34B6FB-FF2E-4B27-83E4-FB7A7CAEDB8C}" type="slidenum">
              <a:rPr lang="en-US"/>
              <a:pPr>
                <a:defRPr/>
              </a:pPr>
              <a:t>‹#›</a:t>
            </a:fld>
            <a:endParaRPr lang="en-US"/>
          </a:p>
        </p:txBody>
      </p:sp>
    </p:spTree>
    <p:extLst>
      <p:ext uri="{BB962C8B-B14F-4D97-AF65-F5344CB8AC3E}">
        <p14:creationId xmlns:p14="http://schemas.microsoft.com/office/powerpoint/2010/main" val="184356415"/>
      </p:ext>
    </p:extLst>
  </p:cSld>
  <p:clrMapOvr>
    <a:masterClrMapping/>
  </p:clrMapOvr>
  <p:transition spd="slow">
    <p:blinds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14AB17-D64B-4EE0-B0BE-64F299FEBB07}" type="slidenum">
              <a:rPr lang="en-US"/>
              <a:pPr>
                <a:defRPr/>
              </a:pPr>
              <a:t>‹#›</a:t>
            </a:fld>
            <a:endParaRPr lang="en-US"/>
          </a:p>
        </p:txBody>
      </p:sp>
    </p:spTree>
    <p:extLst>
      <p:ext uri="{BB962C8B-B14F-4D97-AF65-F5344CB8AC3E}">
        <p14:creationId xmlns:p14="http://schemas.microsoft.com/office/powerpoint/2010/main" val="361067903"/>
      </p:ext>
    </p:extLst>
  </p:cSld>
  <p:clrMapOvr>
    <a:masterClrMapping/>
  </p:clrMapOvr>
  <p:transition spd="slow">
    <p:blinds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A08D3D-8862-4823-BABF-427B418ECA5C}" type="slidenum">
              <a:rPr lang="en-US"/>
              <a:pPr>
                <a:defRPr/>
              </a:pPr>
              <a:t>‹#›</a:t>
            </a:fld>
            <a:endParaRPr lang="en-US"/>
          </a:p>
        </p:txBody>
      </p:sp>
    </p:spTree>
    <p:extLst>
      <p:ext uri="{BB962C8B-B14F-4D97-AF65-F5344CB8AC3E}">
        <p14:creationId xmlns:p14="http://schemas.microsoft.com/office/powerpoint/2010/main" val="1883544309"/>
      </p:ext>
    </p:extLst>
  </p:cSld>
  <p:clrMapOvr>
    <a:masterClrMapping/>
  </p:clrMapOvr>
  <p:transition spd="slow">
    <p:blinds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EC2B32-D316-48FA-B6BE-D01EC966D457}" type="slidenum">
              <a:rPr lang="en-US"/>
              <a:pPr>
                <a:defRPr/>
              </a:pPr>
              <a:t>‹#›</a:t>
            </a:fld>
            <a:endParaRPr lang="en-US"/>
          </a:p>
        </p:txBody>
      </p:sp>
    </p:spTree>
    <p:extLst>
      <p:ext uri="{BB962C8B-B14F-4D97-AF65-F5344CB8AC3E}">
        <p14:creationId xmlns:p14="http://schemas.microsoft.com/office/powerpoint/2010/main" val="3513304906"/>
      </p:ext>
    </p:extLst>
  </p:cSld>
  <p:clrMapOvr>
    <a:masterClrMapping/>
  </p:clrMapOvr>
  <p:transition spd="slow">
    <p:blinds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2DB7CB-D5ED-44C9-91F2-F39B06633292}" type="slidenum">
              <a:rPr lang="en-US"/>
              <a:pPr>
                <a:defRPr/>
              </a:pPr>
              <a:t>‹#›</a:t>
            </a:fld>
            <a:endParaRPr lang="en-US"/>
          </a:p>
        </p:txBody>
      </p:sp>
    </p:spTree>
    <p:extLst>
      <p:ext uri="{BB962C8B-B14F-4D97-AF65-F5344CB8AC3E}">
        <p14:creationId xmlns:p14="http://schemas.microsoft.com/office/powerpoint/2010/main" val="1662130245"/>
      </p:ext>
    </p:extLst>
  </p:cSld>
  <p:clrMapOvr>
    <a:masterClrMapping/>
  </p:clrMapOvr>
  <p:transition spd="slow">
    <p:blinds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1D0AB-47C5-44FB-AA9D-6C6795FA4376}" type="slidenum">
              <a:rPr lang="en-US"/>
              <a:pPr>
                <a:defRPr/>
              </a:pPr>
              <a:t>‹#›</a:t>
            </a:fld>
            <a:endParaRPr lang="en-US"/>
          </a:p>
        </p:txBody>
      </p:sp>
    </p:spTree>
    <p:extLst>
      <p:ext uri="{BB962C8B-B14F-4D97-AF65-F5344CB8AC3E}">
        <p14:creationId xmlns:p14="http://schemas.microsoft.com/office/powerpoint/2010/main" val="910827891"/>
      </p:ext>
    </p:extLst>
  </p:cSld>
  <p:clrMapOvr>
    <a:masterClrMapping/>
  </p:clrMapOvr>
  <p:transition spd="slow">
    <p:blinds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72DD0C-C7BB-4882-801A-B0EF2B94C56D}" type="slidenum">
              <a:rPr lang="en-US"/>
              <a:pPr>
                <a:defRPr/>
              </a:pPr>
              <a:t>‹#›</a:t>
            </a:fld>
            <a:endParaRPr lang="en-US"/>
          </a:p>
        </p:txBody>
      </p:sp>
    </p:spTree>
    <p:extLst>
      <p:ext uri="{BB962C8B-B14F-4D97-AF65-F5344CB8AC3E}">
        <p14:creationId xmlns:p14="http://schemas.microsoft.com/office/powerpoint/2010/main" val="2912191506"/>
      </p:ext>
    </p:extLst>
  </p:cSld>
  <p:clrMapOvr>
    <a:masterClrMapping/>
  </p:clrMapOvr>
  <p:transition spd="slow">
    <p:blinds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8B08C0-EE7A-4790-83F1-E00FE601F334}" type="slidenum">
              <a:rPr lang="en-US"/>
              <a:pPr>
                <a:defRPr/>
              </a:pPr>
              <a:t>‹#›</a:t>
            </a:fld>
            <a:endParaRPr lang="en-US"/>
          </a:p>
        </p:txBody>
      </p:sp>
    </p:spTree>
    <p:extLst>
      <p:ext uri="{BB962C8B-B14F-4D97-AF65-F5344CB8AC3E}">
        <p14:creationId xmlns:p14="http://schemas.microsoft.com/office/powerpoint/2010/main" val="3299239449"/>
      </p:ext>
    </p:extLst>
  </p:cSld>
  <p:clrMapOvr>
    <a:masterClrMapping/>
  </p:clrMapOvr>
  <p:transition spd="slow">
    <p:blinds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B8B119-E1EE-44C2-9159-0B8A4E8E8B8C}" type="slidenum">
              <a:rPr lang="en-US"/>
              <a:pPr>
                <a:defRPr/>
              </a:pPr>
              <a:t>‹#›</a:t>
            </a:fld>
            <a:endParaRPr lang="en-US"/>
          </a:p>
        </p:txBody>
      </p:sp>
    </p:spTree>
    <p:extLst>
      <p:ext uri="{BB962C8B-B14F-4D97-AF65-F5344CB8AC3E}">
        <p14:creationId xmlns:p14="http://schemas.microsoft.com/office/powerpoint/2010/main" val="1955687898"/>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75E326-D808-45F5-BEE2-48C123CC9D0E}" type="slidenum">
              <a:rPr lang="en-US"/>
              <a:pPr>
                <a:defRPr/>
              </a:pPr>
              <a:t>‹#›</a:t>
            </a:fld>
            <a:endParaRPr lang="en-US"/>
          </a:p>
        </p:txBody>
      </p:sp>
    </p:spTree>
    <p:extLst>
      <p:ext uri="{BB962C8B-B14F-4D97-AF65-F5344CB8AC3E}">
        <p14:creationId xmlns:p14="http://schemas.microsoft.com/office/powerpoint/2010/main" val="1585286132"/>
      </p:ext>
    </p:extLst>
  </p:cSld>
  <p:clrMapOvr>
    <a:masterClrMapping/>
  </p:clrMapOvr>
  <p:transition spd="slow">
    <p:blinds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A5B4B4-C8F2-4B4E-A0DF-A1FF5FBA799C}" type="slidenum">
              <a:rPr lang="en-US"/>
              <a:pPr>
                <a:defRPr/>
              </a:pPr>
              <a:t>‹#›</a:t>
            </a:fld>
            <a:endParaRPr lang="en-US"/>
          </a:p>
        </p:txBody>
      </p:sp>
    </p:spTree>
    <p:extLst>
      <p:ext uri="{BB962C8B-B14F-4D97-AF65-F5344CB8AC3E}">
        <p14:creationId xmlns:p14="http://schemas.microsoft.com/office/powerpoint/2010/main" val="3920572011"/>
      </p:ext>
    </p:extLst>
  </p:cSld>
  <p:clrMapOvr>
    <a:masterClrMapping/>
  </p:clrMapOvr>
  <p:transition spd="slow">
    <p:blinds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73AB32-0DA3-49B9-8BEC-8A2C75039C02}" type="slidenum">
              <a:rPr lang="en-US"/>
              <a:pPr>
                <a:defRPr/>
              </a:pPr>
              <a:t>‹#›</a:t>
            </a:fld>
            <a:endParaRPr lang="en-US"/>
          </a:p>
        </p:txBody>
      </p:sp>
    </p:spTree>
    <p:extLst>
      <p:ext uri="{BB962C8B-B14F-4D97-AF65-F5344CB8AC3E}">
        <p14:creationId xmlns:p14="http://schemas.microsoft.com/office/powerpoint/2010/main" val="840138337"/>
      </p:ext>
    </p:extLst>
  </p:cSld>
  <p:clrMapOvr>
    <a:masterClrMapping/>
  </p:clrMapOvr>
  <p:transition spd="slow">
    <p:blinds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8A3624-A084-4DE3-BD8C-BF19B1D7D550}" type="slidenum">
              <a:rPr lang="en-US"/>
              <a:pPr>
                <a:defRPr/>
              </a:pPr>
              <a:t>‹#›</a:t>
            </a:fld>
            <a:endParaRPr lang="en-US"/>
          </a:p>
        </p:txBody>
      </p:sp>
    </p:spTree>
    <p:extLst>
      <p:ext uri="{BB962C8B-B14F-4D97-AF65-F5344CB8AC3E}">
        <p14:creationId xmlns:p14="http://schemas.microsoft.com/office/powerpoint/2010/main" val="1460644095"/>
      </p:ext>
    </p:extLst>
  </p:cSld>
  <p:clrMapOvr>
    <a:masterClrMapping/>
  </p:clrMapOvr>
  <p:transition spd="slow">
    <p:blinds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D791F3-CBD7-4205-AF93-666FB93D9BAA}" type="slidenum">
              <a:rPr lang="en-US"/>
              <a:pPr>
                <a:defRPr/>
              </a:pPr>
              <a:t>‹#›</a:t>
            </a:fld>
            <a:endParaRPr lang="en-US"/>
          </a:p>
        </p:txBody>
      </p:sp>
    </p:spTree>
    <p:extLst>
      <p:ext uri="{BB962C8B-B14F-4D97-AF65-F5344CB8AC3E}">
        <p14:creationId xmlns:p14="http://schemas.microsoft.com/office/powerpoint/2010/main" val="2271108366"/>
      </p:ext>
    </p:extLst>
  </p:cSld>
  <p:clrMapOvr>
    <a:masterClrMapping/>
  </p:clrMapOvr>
  <p:transition spd="slow">
    <p:blinds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1C3168-07DE-4854-A4B2-377C0C3CFE6E}" type="slidenum">
              <a:rPr lang="en-US"/>
              <a:pPr>
                <a:defRPr/>
              </a:pPr>
              <a:t>‹#›</a:t>
            </a:fld>
            <a:endParaRPr lang="en-US"/>
          </a:p>
        </p:txBody>
      </p:sp>
    </p:spTree>
    <p:extLst>
      <p:ext uri="{BB962C8B-B14F-4D97-AF65-F5344CB8AC3E}">
        <p14:creationId xmlns:p14="http://schemas.microsoft.com/office/powerpoint/2010/main" val="543182479"/>
      </p:ext>
    </p:extLst>
  </p:cSld>
  <p:clrMapOvr>
    <a:masterClrMapping/>
  </p:clrMapOvr>
  <p:transition spd="slow">
    <p:blinds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B605E1-9C24-4173-BA7E-59F0D787F978}" type="slidenum">
              <a:rPr lang="en-US"/>
              <a:pPr>
                <a:defRPr/>
              </a:pPr>
              <a:t>‹#›</a:t>
            </a:fld>
            <a:endParaRPr lang="en-US"/>
          </a:p>
        </p:txBody>
      </p:sp>
    </p:spTree>
    <p:extLst>
      <p:ext uri="{BB962C8B-B14F-4D97-AF65-F5344CB8AC3E}">
        <p14:creationId xmlns:p14="http://schemas.microsoft.com/office/powerpoint/2010/main" val="2806079033"/>
      </p:ext>
    </p:extLst>
  </p:cSld>
  <p:clrMapOvr>
    <a:masterClrMapping/>
  </p:clrMapOvr>
  <p:transition spd="slow">
    <p:blinds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2FD4EA-131D-4970-B8CD-BFC76102D9F9}" type="slidenum">
              <a:rPr lang="en-US"/>
              <a:pPr>
                <a:defRPr/>
              </a:pPr>
              <a:t>‹#›</a:t>
            </a:fld>
            <a:endParaRPr lang="en-US"/>
          </a:p>
        </p:txBody>
      </p:sp>
    </p:spTree>
    <p:extLst>
      <p:ext uri="{BB962C8B-B14F-4D97-AF65-F5344CB8AC3E}">
        <p14:creationId xmlns:p14="http://schemas.microsoft.com/office/powerpoint/2010/main" val="226456571"/>
      </p:ext>
    </p:extLst>
  </p:cSld>
  <p:clrMapOvr>
    <a:masterClrMapping/>
  </p:clrMapOvr>
  <p:transition spd="slow">
    <p:blinds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BF12F-99B8-4448-B19B-DC0CE7E38B27}" type="slidenum">
              <a:rPr lang="en-US"/>
              <a:pPr>
                <a:defRPr/>
              </a:pPr>
              <a:t>‹#›</a:t>
            </a:fld>
            <a:endParaRPr lang="en-US"/>
          </a:p>
        </p:txBody>
      </p:sp>
    </p:spTree>
    <p:extLst>
      <p:ext uri="{BB962C8B-B14F-4D97-AF65-F5344CB8AC3E}">
        <p14:creationId xmlns:p14="http://schemas.microsoft.com/office/powerpoint/2010/main" val="2128565890"/>
      </p:ext>
    </p:extLst>
  </p:cSld>
  <p:clrMapOvr>
    <a:masterClrMapping/>
  </p:clrMapOvr>
  <p:transition spd="slow">
    <p:blinds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B92EE-7A23-4737-85AE-CFB61B053178}" type="slidenum">
              <a:rPr lang="en-US"/>
              <a:pPr>
                <a:defRPr/>
              </a:pPr>
              <a:t>‹#›</a:t>
            </a:fld>
            <a:endParaRPr lang="en-US"/>
          </a:p>
        </p:txBody>
      </p:sp>
    </p:spTree>
    <p:extLst>
      <p:ext uri="{BB962C8B-B14F-4D97-AF65-F5344CB8AC3E}">
        <p14:creationId xmlns:p14="http://schemas.microsoft.com/office/powerpoint/2010/main" val="905350525"/>
      </p:ext>
    </p:extLst>
  </p:cSld>
  <p:clrMapOvr>
    <a:masterClrMapping/>
  </p:clrMapOvr>
  <p:transition spd="slow">
    <p:blinds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53C6A-978E-429A-A46C-B1533CC386DD}" type="slidenum">
              <a:rPr lang="en-US"/>
              <a:pPr>
                <a:defRPr/>
              </a:pPr>
              <a:t>‹#›</a:t>
            </a:fld>
            <a:endParaRPr lang="en-US"/>
          </a:p>
        </p:txBody>
      </p:sp>
    </p:spTree>
    <p:extLst>
      <p:ext uri="{BB962C8B-B14F-4D97-AF65-F5344CB8AC3E}">
        <p14:creationId xmlns:p14="http://schemas.microsoft.com/office/powerpoint/2010/main" val="1218241990"/>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F7B7F1-A4FB-472D-9FF0-E0EAB840D836}" type="slidenum">
              <a:rPr lang="en-US"/>
              <a:pPr>
                <a:defRPr/>
              </a:pPr>
              <a:t>‹#›</a:t>
            </a:fld>
            <a:endParaRPr lang="en-US"/>
          </a:p>
        </p:txBody>
      </p:sp>
    </p:spTree>
    <p:extLst>
      <p:ext uri="{BB962C8B-B14F-4D97-AF65-F5344CB8AC3E}">
        <p14:creationId xmlns:p14="http://schemas.microsoft.com/office/powerpoint/2010/main" val="3948438529"/>
      </p:ext>
    </p:extLst>
  </p:cSld>
  <p:clrMapOvr>
    <a:masterClrMapping/>
  </p:clrMapOvr>
  <p:transition spd="slow">
    <p:blinds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4135BA-B1F8-49A3-8DAA-B5FC94740300}" type="slidenum">
              <a:rPr lang="en-US"/>
              <a:pPr>
                <a:defRPr/>
              </a:pPr>
              <a:t>‹#›</a:t>
            </a:fld>
            <a:endParaRPr lang="en-US"/>
          </a:p>
        </p:txBody>
      </p:sp>
    </p:spTree>
    <p:extLst>
      <p:ext uri="{BB962C8B-B14F-4D97-AF65-F5344CB8AC3E}">
        <p14:creationId xmlns:p14="http://schemas.microsoft.com/office/powerpoint/2010/main" val="4040095700"/>
      </p:ext>
    </p:extLst>
  </p:cSld>
  <p:clrMapOvr>
    <a:masterClrMapping/>
  </p:clrMapOvr>
  <p:transition spd="slow">
    <p:blinds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94B2EE-2D66-4CFB-B132-76A5803F295A}" type="slidenum">
              <a:rPr lang="en-US"/>
              <a:pPr>
                <a:defRPr/>
              </a:pPr>
              <a:t>‹#›</a:t>
            </a:fld>
            <a:endParaRPr lang="en-US"/>
          </a:p>
        </p:txBody>
      </p:sp>
    </p:spTree>
    <p:extLst>
      <p:ext uri="{BB962C8B-B14F-4D97-AF65-F5344CB8AC3E}">
        <p14:creationId xmlns:p14="http://schemas.microsoft.com/office/powerpoint/2010/main" val="3242474572"/>
      </p:ext>
    </p:extLst>
  </p:cSld>
  <p:clrMapOvr>
    <a:masterClrMapping/>
  </p:clrMapOvr>
  <p:transition spd="slow">
    <p:blinds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57D5E0-0372-490E-B9BD-AFA1838BF327}" type="slidenum">
              <a:rPr lang="en-US"/>
              <a:pPr>
                <a:defRPr/>
              </a:pPr>
              <a:t>‹#›</a:t>
            </a:fld>
            <a:endParaRPr lang="en-US"/>
          </a:p>
        </p:txBody>
      </p:sp>
    </p:spTree>
    <p:extLst>
      <p:ext uri="{BB962C8B-B14F-4D97-AF65-F5344CB8AC3E}">
        <p14:creationId xmlns:p14="http://schemas.microsoft.com/office/powerpoint/2010/main" val="2459359510"/>
      </p:ext>
    </p:extLst>
  </p:cSld>
  <p:clrMapOvr>
    <a:masterClrMapping/>
  </p:clrMapOvr>
  <p:transition spd="slow">
    <p:blinds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1C6FE1-F6B7-4F21-8272-3117E9A4A7A7}" type="slidenum">
              <a:rPr lang="en-US"/>
              <a:pPr>
                <a:defRPr/>
              </a:pPr>
              <a:t>‹#›</a:t>
            </a:fld>
            <a:endParaRPr lang="en-US"/>
          </a:p>
        </p:txBody>
      </p:sp>
    </p:spTree>
    <p:extLst>
      <p:ext uri="{BB962C8B-B14F-4D97-AF65-F5344CB8AC3E}">
        <p14:creationId xmlns:p14="http://schemas.microsoft.com/office/powerpoint/2010/main" val="1837533585"/>
      </p:ext>
    </p:extLst>
  </p:cSld>
  <p:clrMapOvr>
    <a:masterClrMapping/>
  </p:clrMapOvr>
  <p:transition spd="slow">
    <p:blinds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685A8B-A7B2-4500-A894-B93FFFA3532C}" type="slidenum">
              <a:rPr lang="en-US"/>
              <a:pPr>
                <a:defRPr/>
              </a:pPr>
              <a:t>‹#›</a:t>
            </a:fld>
            <a:endParaRPr lang="en-US"/>
          </a:p>
        </p:txBody>
      </p:sp>
    </p:spTree>
    <p:extLst>
      <p:ext uri="{BB962C8B-B14F-4D97-AF65-F5344CB8AC3E}">
        <p14:creationId xmlns:p14="http://schemas.microsoft.com/office/powerpoint/2010/main" val="1793896916"/>
      </p:ext>
    </p:extLst>
  </p:cSld>
  <p:clrMapOvr>
    <a:masterClrMapping/>
  </p:clrMapOvr>
  <p:transition spd="slow">
    <p:blinds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1B438B-236D-4881-B40B-1371E0FBC117}" type="slidenum">
              <a:rPr lang="en-US"/>
              <a:pPr>
                <a:defRPr/>
              </a:pPr>
              <a:t>‹#›</a:t>
            </a:fld>
            <a:endParaRPr lang="en-US"/>
          </a:p>
        </p:txBody>
      </p:sp>
    </p:spTree>
    <p:extLst>
      <p:ext uri="{BB962C8B-B14F-4D97-AF65-F5344CB8AC3E}">
        <p14:creationId xmlns:p14="http://schemas.microsoft.com/office/powerpoint/2010/main" val="4194499287"/>
      </p:ext>
    </p:extLst>
  </p:cSld>
  <p:clrMapOvr>
    <a:masterClrMapping/>
  </p:clrMapOvr>
  <p:transition spd="slow">
    <p:blinds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7E207-7279-4455-9044-A69B071B77B9}" type="slidenum">
              <a:rPr lang="en-US"/>
              <a:pPr>
                <a:defRPr/>
              </a:pPr>
              <a:t>‹#›</a:t>
            </a:fld>
            <a:endParaRPr lang="en-US"/>
          </a:p>
        </p:txBody>
      </p:sp>
    </p:spTree>
    <p:extLst>
      <p:ext uri="{BB962C8B-B14F-4D97-AF65-F5344CB8AC3E}">
        <p14:creationId xmlns:p14="http://schemas.microsoft.com/office/powerpoint/2010/main" val="338663432"/>
      </p:ext>
    </p:extLst>
  </p:cSld>
  <p:clrMapOvr>
    <a:masterClrMapping/>
  </p:clrMapOvr>
  <p:transition spd="slow">
    <p:blinds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903D5-7DF1-42BB-9F67-F8334D2B5A9E}" type="slidenum">
              <a:rPr lang="en-US"/>
              <a:pPr>
                <a:defRPr/>
              </a:pPr>
              <a:t>‹#›</a:t>
            </a:fld>
            <a:endParaRPr lang="en-US"/>
          </a:p>
        </p:txBody>
      </p:sp>
    </p:spTree>
    <p:extLst>
      <p:ext uri="{BB962C8B-B14F-4D97-AF65-F5344CB8AC3E}">
        <p14:creationId xmlns:p14="http://schemas.microsoft.com/office/powerpoint/2010/main" val="451020651"/>
      </p:ext>
    </p:extLst>
  </p:cSld>
  <p:clrMapOvr>
    <a:masterClrMapping/>
  </p:clrMapOvr>
  <p:transition spd="slow">
    <p:blinds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780E9-51C3-4179-AFFD-17855EF9AD13}" type="slidenum">
              <a:rPr lang="en-US"/>
              <a:pPr>
                <a:defRPr/>
              </a:pPr>
              <a:t>‹#›</a:t>
            </a:fld>
            <a:endParaRPr lang="en-US"/>
          </a:p>
        </p:txBody>
      </p:sp>
    </p:spTree>
    <p:extLst>
      <p:ext uri="{BB962C8B-B14F-4D97-AF65-F5344CB8AC3E}">
        <p14:creationId xmlns:p14="http://schemas.microsoft.com/office/powerpoint/2010/main" val="2171628812"/>
      </p:ext>
    </p:extLst>
  </p:cSld>
  <p:clrMapOvr>
    <a:masterClrMapping/>
  </p:clrMapOvr>
  <p:transition spd="slow">
    <p:blinds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9BA87B-784F-4216-A146-232482924309}" type="slidenum">
              <a:rPr lang="en-US"/>
              <a:pPr>
                <a:defRPr/>
              </a:pPr>
              <a:t>‹#›</a:t>
            </a:fld>
            <a:endParaRPr lang="en-US"/>
          </a:p>
        </p:txBody>
      </p:sp>
    </p:spTree>
    <p:extLst>
      <p:ext uri="{BB962C8B-B14F-4D97-AF65-F5344CB8AC3E}">
        <p14:creationId xmlns:p14="http://schemas.microsoft.com/office/powerpoint/2010/main" val="1892004747"/>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48" charset="-128"/>
              </a:defRPr>
            </a:lvl1pPr>
          </a:lstStyle>
          <a:p>
            <a:pPr>
              <a:defRPr/>
            </a:pPr>
            <a:fld id="{3E07EF05-F564-4745-9173-244468893D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5D17FB45-8611-4BCC-BB70-8A959BC728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99C3937F-78F5-4A8D-AB8D-4FFBC5C233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B3A9682E-83DC-4978-950B-6C580800A6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69774935-5CBF-4F24-A21F-15F37C86C4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C29EC3D6-30D4-4652-AF44-5B4BAC8F17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59DCE912-727C-43C3-B9A1-E7A3F5C224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EF90BE7A-EB7B-400D-990A-1CEEF08640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0745CEEA-9F15-45E5-9635-574BF3DC2F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1165EDFA-13B7-4D21-8261-044E6A366B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3E02229F-BD7E-4A4D-A2AA-8AFDDD3E3B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591396A0-A48B-466D-A20F-9374FCED1B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2AD664EE-3B06-4212-8910-6C4134C745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295AECF7-5271-4414-A9A5-FD3F5F060C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39A5762C-4C7B-4F51-A8CA-CE8D6008A8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E81A920B-507B-4776-956B-5AA206DDCF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EA125E3A-1DE4-4805-A210-1F1D489895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CE497EF6-9BEF-44D8-85F7-4D8C05D599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817B4E93-31A5-4404-886C-86F76615D3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08506821-F722-47A6-BE43-820C996871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7576D5ED-241D-4F74-8FF6-0D1C379023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11A98A67-8F01-4015-B356-6907159451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2F2D3E17-8F39-4D59-85F0-4C7E8FB3D9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BB886500-B37F-4639-B29C-DE23362F2C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27597619-D9BF-4F03-8DC9-7ED53DB30B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48" charset="-128"/>
              </a:defRPr>
            </a:lvl1pPr>
          </a:lstStyle>
          <a:p>
            <a:pPr>
              <a:defRPr/>
            </a:pPr>
            <a:fld id="{8DB63494-A56D-4BC8-8093-ADB59B4099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2pPr>
      <a:lvl3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3pPr>
      <a:lvl4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4pPr>
      <a:lvl5pPr algn="ctr" rtl="0" eaLnBrk="0" fontAlgn="base" hangingPunct="0">
        <a:spcBef>
          <a:spcPct val="0"/>
        </a:spcBef>
        <a:spcAft>
          <a:spcPct val="0"/>
        </a:spcAft>
        <a:defRPr sz="4400">
          <a:solidFill>
            <a:schemeClr val="tx2"/>
          </a:solidFill>
          <a:latin typeface="Lucida Grande" pitchFamily="48" charset="0"/>
          <a:ea typeface="ＭＳ Ｐゴシック" pitchFamily="48" charset="-128"/>
        </a:defRPr>
      </a:lvl5pPr>
      <a:lvl6pPr marL="457200" algn="ctr" rtl="0" fontAlgn="base">
        <a:spcBef>
          <a:spcPct val="0"/>
        </a:spcBef>
        <a:spcAft>
          <a:spcPct val="0"/>
        </a:spcAft>
        <a:defRPr sz="4400">
          <a:solidFill>
            <a:schemeClr val="tx2"/>
          </a:solidFill>
          <a:latin typeface="Lucida Grande" pitchFamily="48" charset="0"/>
          <a:ea typeface="ＭＳ Ｐゴシック" pitchFamily="48" charset="-128"/>
        </a:defRPr>
      </a:lvl6pPr>
      <a:lvl7pPr marL="914400" algn="ctr" rtl="0" fontAlgn="base">
        <a:spcBef>
          <a:spcPct val="0"/>
        </a:spcBef>
        <a:spcAft>
          <a:spcPct val="0"/>
        </a:spcAft>
        <a:defRPr sz="4400">
          <a:solidFill>
            <a:schemeClr val="tx2"/>
          </a:solidFill>
          <a:latin typeface="Lucida Grande" pitchFamily="48" charset="0"/>
          <a:ea typeface="ＭＳ Ｐゴシック" pitchFamily="48" charset="-128"/>
        </a:defRPr>
      </a:lvl7pPr>
      <a:lvl8pPr marL="1371600" algn="ctr" rtl="0" fontAlgn="base">
        <a:spcBef>
          <a:spcPct val="0"/>
        </a:spcBef>
        <a:spcAft>
          <a:spcPct val="0"/>
        </a:spcAft>
        <a:defRPr sz="4400">
          <a:solidFill>
            <a:schemeClr val="tx2"/>
          </a:solidFill>
          <a:latin typeface="Lucida Grande" pitchFamily="48" charset="0"/>
          <a:ea typeface="ＭＳ Ｐゴシック" pitchFamily="48" charset="-128"/>
        </a:defRPr>
      </a:lvl8pPr>
      <a:lvl9pPr marL="1828800" algn="ctr" rtl="0" fontAlgn="base">
        <a:spcBef>
          <a:spcPct val="0"/>
        </a:spcBef>
        <a:spcAft>
          <a:spcPct val="0"/>
        </a:spcAft>
        <a:defRPr sz="4400">
          <a:solidFill>
            <a:schemeClr val="tx2"/>
          </a:solidFill>
          <a:latin typeface="Lucida Grande"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hyperlink" Target="http://www.cia.gov/cia/publications/factbook/flags/rs-flag.htm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3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8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7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5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4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99.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1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2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0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70.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8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8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8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81.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81.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8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81.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81.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8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8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France -- Media -- Encarta ® Onli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106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Italy -- Media -- Encarta ® Onlin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096000"/>
            <a:ext cx="106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Greece -- Media -- Encarta ®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3525" y="6096000"/>
            <a:ext cx="1082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United Kingdom -- Media -- Encarta ® Onlin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6096000"/>
            <a:ext cx="1066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0" descr="Iceland -- Media -- Encarta ® Onlin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22860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6" descr="Flag of Russi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6096000"/>
            <a:ext cx="10668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7656" name="Group 23"/>
          <p:cNvGrpSpPr>
            <a:grpSpLocks noChangeAspect="1"/>
          </p:cNvGrpSpPr>
          <p:nvPr/>
        </p:nvGrpSpPr>
        <p:grpSpPr bwMode="auto">
          <a:xfrm>
            <a:off x="152400" y="228600"/>
            <a:ext cx="1041400" cy="609600"/>
            <a:chOff x="96" y="144"/>
            <a:chExt cx="656" cy="384"/>
          </a:xfrm>
        </p:grpSpPr>
        <p:sp>
          <p:nvSpPr>
            <p:cNvPr id="27888" name="AutoShape 22"/>
            <p:cNvSpPr>
              <a:spLocks noChangeAspect="1" noChangeArrowheads="1" noTextEdit="1"/>
            </p:cNvSpPr>
            <p:nvPr/>
          </p:nvSpPr>
          <p:spPr bwMode="auto">
            <a:xfrm>
              <a:off x="96" y="144"/>
              <a:ext cx="6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889" name="Freeform 24"/>
            <p:cNvSpPr>
              <a:spLocks/>
            </p:cNvSpPr>
            <p:nvPr/>
          </p:nvSpPr>
          <p:spPr bwMode="auto">
            <a:xfrm>
              <a:off x="96" y="399"/>
              <a:ext cx="655" cy="128"/>
            </a:xfrm>
            <a:custGeom>
              <a:avLst/>
              <a:gdLst>
                <a:gd name="T0" fmla="*/ 0 w 3275"/>
                <a:gd name="T1" fmla="*/ 1 h 640"/>
                <a:gd name="T2" fmla="*/ 0 w 3275"/>
                <a:gd name="T3" fmla="*/ 0 h 640"/>
                <a:gd name="T4" fmla="*/ 5 w 3275"/>
                <a:gd name="T5" fmla="*/ 0 h 640"/>
                <a:gd name="T6" fmla="*/ 5 w 3275"/>
                <a:gd name="T7" fmla="*/ 1 h 640"/>
                <a:gd name="T8" fmla="*/ 0 w 3275"/>
                <a:gd name="T9" fmla="*/ 1 h 640"/>
                <a:gd name="T10" fmla="*/ 0 w 3275"/>
                <a:gd name="T11" fmla="*/ 1 h 640"/>
                <a:gd name="T12" fmla="*/ 0 w 3275"/>
                <a:gd name="T13" fmla="*/ 1 h 640"/>
                <a:gd name="T14" fmla="*/ 0 60000 65536"/>
                <a:gd name="T15" fmla="*/ 0 60000 65536"/>
                <a:gd name="T16" fmla="*/ 0 60000 65536"/>
                <a:gd name="T17" fmla="*/ 0 60000 65536"/>
                <a:gd name="T18" fmla="*/ 0 60000 65536"/>
                <a:gd name="T19" fmla="*/ 0 60000 65536"/>
                <a:gd name="T20" fmla="*/ 0 60000 65536"/>
                <a:gd name="T21" fmla="*/ 0 w 3275"/>
                <a:gd name="T22" fmla="*/ 0 h 640"/>
                <a:gd name="T23" fmla="*/ 3275 w 3275"/>
                <a:gd name="T24" fmla="*/ 640 h 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5" h="640">
                  <a:moveTo>
                    <a:pt x="0" y="639"/>
                  </a:moveTo>
                  <a:lnTo>
                    <a:pt x="1" y="0"/>
                  </a:lnTo>
                  <a:lnTo>
                    <a:pt x="3275" y="0"/>
                  </a:lnTo>
                  <a:lnTo>
                    <a:pt x="3275" y="640"/>
                  </a:lnTo>
                  <a:lnTo>
                    <a:pt x="1" y="640"/>
                  </a:lnTo>
                  <a:lnTo>
                    <a:pt x="0" y="6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0" name="Freeform 25"/>
            <p:cNvSpPr>
              <a:spLocks/>
            </p:cNvSpPr>
            <p:nvPr/>
          </p:nvSpPr>
          <p:spPr bwMode="auto">
            <a:xfrm>
              <a:off x="96" y="399"/>
              <a:ext cx="655" cy="128"/>
            </a:xfrm>
            <a:custGeom>
              <a:avLst/>
              <a:gdLst>
                <a:gd name="T0" fmla="*/ 0 w 3275"/>
                <a:gd name="T1" fmla="*/ 1 h 640"/>
                <a:gd name="T2" fmla="*/ 0 w 3275"/>
                <a:gd name="T3" fmla="*/ 0 h 640"/>
                <a:gd name="T4" fmla="*/ 5 w 3275"/>
                <a:gd name="T5" fmla="*/ 0 h 640"/>
                <a:gd name="T6" fmla="*/ 5 w 3275"/>
                <a:gd name="T7" fmla="*/ 1 h 640"/>
                <a:gd name="T8" fmla="*/ 0 w 3275"/>
                <a:gd name="T9" fmla="*/ 1 h 640"/>
                <a:gd name="T10" fmla="*/ 0 60000 65536"/>
                <a:gd name="T11" fmla="*/ 0 60000 65536"/>
                <a:gd name="T12" fmla="*/ 0 60000 65536"/>
                <a:gd name="T13" fmla="*/ 0 60000 65536"/>
                <a:gd name="T14" fmla="*/ 0 60000 65536"/>
                <a:gd name="T15" fmla="*/ 0 w 3275"/>
                <a:gd name="T16" fmla="*/ 0 h 640"/>
                <a:gd name="T17" fmla="*/ 3275 w 3275"/>
                <a:gd name="T18" fmla="*/ 640 h 640"/>
              </a:gdLst>
              <a:ahLst/>
              <a:cxnLst>
                <a:cxn ang="T10">
                  <a:pos x="T0" y="T1"/>
                </a:cxn>
                <a:cxn ang="T11">
                  <a:pos x="T2" y="T3"/>
                </a:cxn>
                <a:cxn ang="T12">
                  <a:pos x="T4" y="T5"/>
                </a:cxn>
                <a:cxn ang="T13">
                  <a:pos x="T6" y="T7"/>
                </a:cxn>
                <a:cxn ang="T14">
                  <a:pos x="T8" y="T9"/>
                </a:cxn>
              </a:cxnLst>
              <a:rect l="T15" t="T16" r="T17" b="T18"/>
              <a:pathLst>
                <a:path w="3275" h="640">
                  <a:moveTo>
                    <a:pt x="0" y="639"/>
                  </a:moveTo>
                  <a:lnTo>
                    <a:pt x="1" y="0"/>
                  </a:lnTo>
                  <a:lnTo>
                    <a:pt x="3275" y="0"/>
                  </a:lnTo>
                  <a:lnTo>
                    <a:pt x="3275" y="640"/>
                  </a:lnTo>
                  <a:lnTo>
                    <a:pt x="1" y="64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91" name="Freeform 26"/>
            <p:cNvSpPr>
              <a:spLocks/>
            </p:cNvSpPr>
            <p:nvPr/>
          </p:nvSpPr>
          <p:spPr bwMode="auto">
            <a:xfrm>
              <a:off x="96" y="272"/>
              <a:ext cx="655" cy="127"/>
            </a:xfrm>
            <a:custGeom>
              <a:avLst/>
              <a:gdLst>
                <a:gd name="T0" fmla="*/ 0 w 3275"/>
                <a:gd name="T1" fmla="*/ 1 h 639"/>
                <a:gd name="T2" fmla="*/ 0 w 3275"/>
                <a:gd name="T3" fmla="*/ 0 h 639"/>
                <a:gd name="T4" fmla="*/ 5 w 3275"/>
                <a:gd name="T5" fmla="*/ 0 h 639"/>
                <a:gd name="T6" fmla="*/ 5 w 3275"/>
                <a:gd name="T7" fmla="*/ 1 h 639"/>
                <a:gd name="T8" fmla="*/ 0 w 3275"/>
                <a:gd name="T9" fmla="*/ 1 h 639"/>
                <a:gd name="T10" fmla="*/ 0 w 3275"/>
                <a:gd name="T11" fmla="*/ 1 h 639"/>
                <a:gd name="T12" fmla="*/ 0 w 3275"/>
                <a:gd name="T13" fmla="*/ 1 h 639"/>
                <a:gd name="T14" fmla="*/ 0 60000 65536"/>
                <a:gd name="T15" fmla="*/ 0 60000 65536"/>
                <a:gd name="T16" fmla="*/ 0 60000 65536"/>
                <a:gd name="T17" fmla="*/ 0 60000 65536"/>
                <a:gd name="T18" fmla="*/ 0 60000 65536"/>
                <a:gd name="T19" fmla="*/ 0 60000 65536"/>
                <a:gd name="T20" fmla="*/ 0 60000 65536"/>
                <a:gd name="T21" fmla="*/ 0 w 3275"/>
                <a:gd name="T22" fmla="*/ 0 h 639"/>
                <a:gd name="T23" fmla="*/ 3275 w 3275"/>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5" h="639">
                  <a:moveTo>
                    <a:pt x="0" y="638"/>
                  </a:moveTo>
                  <a:lnTo>
                    <a:pt x="1" y="0"/>
                  </a:lnTo>
                  <a:lnTo>
                    <a:pt x="3275" y="0"/>
                  </a:lnTo>
                  <a:lnTo>
                    <a:pt x="3275" y="639"/>
                  </a:lnTo>
                  <a:lnTo>
                    <a:pt x="1" y="639"/>
                  </a:lnTo>
                  <a:lnTo>
                    <a:pt x="0" y="638"/>
                  </a:lnTo>
                  <a:close/>
                </a:path>
              </a:pathLst>
            </a:custGeom>
            <a:solidFill>
              <a:srgbClr val="002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2" name="Freeform 27"/>
            <p:cNvSpPr>
              <a:spLocks/>
            </p:cNvSpPr>
            <p:nvPr/>
          </p:nvSpPr>
          <p:spPr bwMode="auto">
            <a:xfrm>
              <a:off x="96" y="272"/>
              <a:ext cx="655" cy="127"/>
            </a:xfrm>
            <a:custGeom>
              <a:avLst/>
              <a:gdLst>
                <a:gd name="T0" fmla="*/ 0 w 3275"/>
                <a:gd name="T1" fmla="*/ 1 h 639"/>
                <a:gd name="T2" fmla="*/ 0 w 3275"/>
                <a:gd name="T3" fmla="*/ 0 h 639"/>
                <a:gd name="T4" fmla="*/ 5 w 3275"/>
                <a:gd name="T5" fmla="*/ 0 h 639"/>
                <a:gd name="T6" fmla="*/ 5 w 3275"/>
                <a:gd name="T7" fmla="*/ 1 h 639"/>
                <a:gd name="T8" fmla="*/ 0 w 3275"/>
                <a:gd name="T9" fmla="*/ 1 h 639"/>
                <a:gd name="T10" fmla="*/ 0 60000 65536"/>
                <a:gd name="T11" fmla="*/ 0 60000 65536"/>
                <a:gd name="T12" fmla="*/ 0 60000 65536"/>
                <a:gd name="T13" fmla="*/ 0 60000 65536"/>
                <a:gd name="T14" fmla="*/ 0 60000 65536"/>
                <a:gd name="T15" fmla="*/ 0 w 3275"/>
                <a:gd name="T16" fmla="*/ 0 h 639"/>
                <a:gd name="T17" fmla="*/ 3275 w 3275"/>
                <a:gd name="T18" fmla="*/ 639 h 639"/>
              </a:gdLst>
              <a:ahLst/>
              <a:cxnLst>
                <a:cxn ang="T10">
                  <a:pos x="T0" y="T1"/>
                </a:cxn>
                <a:cxn ang="T11">
                  <a:pos x="T2" y="T3"/>
                </a:cxn>
                <a:cxn ang="T12">
                  <a:pos x="T4" y="T5"/>
                </a:cxn>
                <a:cxn ang="T13">
                  <a:pos x="T6" y="T7"/>
                </a:cxn>
                <a:cxn ang="T14">
                  <a:pos x="T8" y="T9"/>
                </a:cxn>
              </a:cxnLst>
              <a:rect l="T15" t="T16" r="T17" b="T18"/>
              <a:pathLst>
                <a:path w="3275" h="639">
                  <a:moveTo>
                    <a:pt x="0" y="638"/>
                  </a:moveTo>
                  <a:lnTo>
                    <a:pt x="1" y="0"/>
                  </a:lnTo>
                  <a:lnTo>
                    <a:pt x="3275" y="0"/>
                  </a:lnTo>
                  <a:lnTo>
                    <a:pt x="3275" y="639"/>
                  </a:lnTo>
                  <a:lnTo>
                    <a:pt x="1" y="639"/>
                  </a:lnTo>
                </a:path>
              </a:pathLst>
            </a:custGeom>
            <a:noFill/>
            <a:ln w="0">
              <a:solidFill>
                <a:srgbClr val="0023C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93" name="Freeform 28"/>
            <p:cNvSpPr>
              <a:spLocks/>
            </p:cNvSpPr>
            <p:nvPr/>
          </p:nvSpPr>
          <p:spPr bwMode="auto">
            <a:xfrm>
              <a:off x="96" y="144"/>
              <a:ext cx="655" cy="128"/>
            </a:xfrm>
            <a:custGeom>
              <a:avLst/>
              <a:gdLst>
                <a:gd name="T0" fmla="*/ 0 w 3275"/>
                <a:gd name="T1" fmla="*/ 1 h 640"/>
                <a:gd name="T2" fmla="*/ 0 w 3275"/>
                <a:gd name="T3" fmla="*/ 0 h 640"/>
                <a:gd name="T4" fmla="*/ 5 w 3275"/>
                <a:gd name="T5" fmla="*/ 0 h 640"/>
                <a:gd name="T6" fmla="*/ 5 w 3275"/>
                <a:gd name="T7" fmla="*/ 1 h 640"/>
                <a:gd name="T8" fmla="*/ 0 w 3275"/>
                <a:gd name="T9" fmla="*/ 1 h 640"/>
                <a:gd name="T10" fmla="*/ 0 w 3275"/>
                <a:gd name="T11" fmla="*/ 1 h 640"/>
                <a:gd name="T12" fmla="*/ 0 w 3275"/>
                <a:gd name="T13" fmla="*/ 1 h 640"/>
                <a:gd name="T14" fmla="*/ 0 60000 65536"/>
                <a:gd name="T15" fmla="*/ 0 60000 65536"/>
                <a:gd name="T16" fmla="*/ 0 60000 65536"/>
                <a:gd name="T17" fmla="*/ 0 60000 65536"/>
                <a:gd name="T18" fmla="*/ 0 60000 65536"/>
                <a:gd name="T19" fmla="*/ 0 60000 65536"/>
                <a:gd name="T20" fmla="*/ 0 60000 65536"/>
                <a:gd name="T21" fmla="*/ 0 w 3275"/>
                <a:gd name="T22" fmla="*/ 0 h 640"/>
                <a:gd name="T23" fmla="*/ 3275 w 3275"/>
                <a:gd name="T24" fmla="*/ 640 h 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5" h="640">
                  <a:moveTo>
                    <a:pt x="0" y="639"/>
                  </a:moveTo>
                  <a:lnTo>
                    <a:pt x="1" y="0"/>
                  </a:lnTo>
                  <a:lnTo>
                    <a:pt x="3275" y="0"/>
                  </a:lnTo>
                  <a:lnTo>
                    <a:pt x="3275" y="640"/>
                  </a:lnTo>
                  <a:lnTo>
                    <a:pt x="1" y="640"/>
                  </a:lnTo>
                  <a:lnTo>
                    <a:pt x="0" y="6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4" name="Freeform 29"/>
            <p:cNvSpPr>
              <a:spLocks/>
            </p:cNvSpPr>
            <p:nvPr/>
          </p:nvSpPr>
          <p:spPr bwMode="auto">
            <a:xfrm>
              <a:off x="96" y="144"/>
              <a:ext cx="655" cy="128"/>
            </a:xfrm>
            <a:custGeom>
              <a:avLst/>
              <a:gdLst>
                <a:gd name="T0" fmla="*/ 0 w 3275"/>
                <a:gd name="T1" fmla="*/ 1 h 640"/>
                <a:gd name="T2" fmla="*/ 0 w 3275"/>
                <a:gd name="T3" fmla="*/ 0 h 640"/>
                <a:gd name="T4" fmla="*/ 5 w 3275"/>
                <a:gd name="T5" fmla="*/ 0 h 640"/>
                <a:gd name="T6" fmla="*/ 5 w 3275"/>
                <a:gd name="T7" fmla="*/ 1 h 640"/>
                <a:gd name="T8" fmla="*/ 0 w 3275"/>
                <a:gd name="T9" fmla="*/ 1 h 640"/>
                <a:gd name="T10" fmla="*/ 0 60000 65536"/>
                <a:gd name="T11" fmla="*/ 0 60000 65536"/>
                <a:gd name="T12" fmla="*/ 0 60000 65536"/>
                <a:gd name="T13" fmla="*/ 0 60000 65536"/>
                <a:gd name="T14" fmla="*/ 0 60000 65536"/>
                <a:gd name="T15" fmla="*/ 0 w 3275"/>
                <a:gd name="T16" fmla="*/ 0 h 640"/>
                <a:gd name="T17" fmla="*/ 3275 w 3275"/>
                <a:gd name="T18" fmla="*/ 640 h 640"/>
              </a:gdLst>
              <a:ahLst/>
              <a:cxnLst>
                <a:cxn ang="T10">
                  <a:pos x="T0" y="T1"/>
                </a:cxn>
                <a:cxn ang="T11">
                  <a:pos x="T2" y="T3"/>
                </a:cxn>
                <a:cxn ang="T12">
                  <a:pos x="T4" y="T5"/>
                </a:cxn>
                <a:cxn ang="T13">
                  <a:pos x="T6" y="T7"/>
                </a:cxn>
                <a:cxn ang="T14">
                  <a:pos x="T8" y="T9"/>
                </a:cxn>
              </a:cxnLst>
              <a:rect l="T15" t="T16" r="T17" b="T18"/>
              <a:pathLst>
                <a:path w="3275" h="640">
                  <a:moveTo>
                    <a:pt x="0" y="639"/>
                  </a:moveTo>
                  <a:lnTo>
                    <a:pt x="1" y="0"/>
                  </a:lnTo>
                  <a:lnTo>
                    <a:pt x="3275" y="0"/>
                  </a:lnTo>
                  <a:lnTo>
                    <a:pt x="3275" y="640"/>
                  </a:lnTo>
                  <a:lnTo>
                    <a:pt x="1" y="64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95" name="Rectangle 30"/>
            <p:cNvSpPr>
              <a:spLocks noChangeArrowheads="1"/>
            </p:cNvSpPr>
            <p:nvPr/>
          </p:nvSpPr>
          <p:spPr bwMode="auto">
            <a:xfrm>
              <a:off x="96" y="144"/>
              <a:ext cx="655" cy="38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endParaRPr lang="en-US" altLang="en-US"/>
            </a:p>
          </p:txBody>
        </p:sp>
        <p:sp>
          <p:nvSpPr>
            <p:cNvPr id="27896" name="Freeform 31"/>
            <p:cNvSpPr>
              <a:spLocks/>
            </p:cNvSpPr>
            <p:nvPr/>
          </p:nvSpPr>
          <p:spPr bwMode="auto">
            <a:xfrm>
              <a:off x="201" y="222"/>
              <a:ext cx="202" cy="247"/>
            </a:xfrm>
            <a:custGeom>
              <a:avLst/>
              <a:gdLst>
                <a:gd name="T0" fmla="*/ 2 w 1014"/>
                <a:gd name="T1" fmla="*/ 1 h 1238"/>
                <a:gd name="T2" fmla="*/ 2 w 1014"/>
                <a:gd name="T3" fmla="*/ 1 h 1238"/>
                <a:gd name="T4" fmla="*/ 2 w 1014"/>
                <a:gd name="T5" fmla="*/ 1 h 1238"/>
                <a:gd name="T6" fmla="*/ 2 w 1014"/>
                <a:gd name="T7" fmla="*/ 1 h 1238"/>
                <a:gd name="T8" fmla="*/ 2 w 1014"/>
                <a:gd name="T9" fmla="*/ 1 h 1238"/>
                <a:gd name="T10" fmla="*/ 2 w 1014"/>
                <a:gd name="T11" fmla="*/ 1 h 1238"/>
                <a:gd name="T12" fmla="*/ 2 w 1014"/>
                <a:gd name="T13" fmla="*/ 1 h 1238"/>
                <a:gd name="T14" fmla="*/ 1 w 1014"/>
                <a:gd name="T15" fmla="*/ 1 h 1238"/>
                <a:gd name="T16" fmla="*/ 1 w 1014"/>
                <a:gd name="T17" fmla="*/ 1 h 1238"/>
                <a:gd name="T18" fmla="*/ 1 w 1014"/>
                <a:gd name="T19" fmla="*/ 2 h 1238"/>
                <a:gd name="T20" fmla="*/ 1 w 1014"/>
                <a:gd name="T21" fmla="*/ 2 h 1238"/>
                <a:gd name="T22" fmla="*/ 1 w 1014"/>
                <a:gd name="T23" fmla="*/ 2 h 1238"/>
                <a:gd name="T24" fmla="*/ 1 w 1014"/>
                <a:gd name="T25" fmla="*/ 2 h 1238"/>
                <a:gd name="T26" fmla="*/ 1 w 1014"/>
                <a:gd name="T27" fmla="*/ 2 h 1238"/>
                <a:gd name="T28" fmla="*/ 1 w 1014"/>
                <a:gd name="T29" fmla="*/ 2 h 1238"/>
                <a:gd name="T30" fmla="*/ 1 w 1014"/>
                <a:gd name="T31" fmla="*/ 2 h 1238"/>
                <a:gd name="T32" fmla="*/ 1 w 1014"/>
                <a:gd name="T33" fmla="*/ 2 h 1238"/>
                <a:gd name="T34" fmla="*/ 1 w 1014"/>
                <a:gd name="T35" fmla="*/ 2 h 1238"/>
                <a:gd name="T36" fmla="*/ 1 w 1014"/>
                <a:gd name="T37" fmla="*/ 2 h 1238"/>
                <a:gd name="T38" fmla="*/ 1 w 1014"/>
                <a:gd name="T39" fmla="*/ 2 h 1238"/>
                <a:gd name="T40" fmla="*/ 0 w 1014"/>
                <a:gd name="T41" fmla="*/ 2 h 1238"/>
                <a:gd name="T42" fmla="*/ 0 w 1014"/>
                <a:gd name="T43" fmla="*/ 2 h 1238"/>
                <a:gd name="T44" fmla="*/ 0 w 1014"/>
                <a:gd name="T45" fmla="*/ 2 h 1238"/>
                <a:gd name="T46" fmla="*/ 0 w 1014"/>
                <a:gd name="T47" fmla="*/ 1 h 1238"/>
                <a:gd name="T48" fmla="*/ 0 w 1014"/>
                <a:gd name="T49" fmla="*/ 1 h 1238"/>
                <a:gd name="T50" fmla="*/ 0 w 1014"/>
                <a:gd name="T51" fmla="*/ 1 h 1238"/>
                <a:gd name="T52" fmla="*/ 0 w 1014"/>
                <a:gd name="T53" fmla="*/ 1 h 1238"/>
                <a:gd name="T54" fmla="*/ 0 w 1014"/>
                <a:gd name="T55" fmla="*/ 1 h 1238"/>
                <a:gd name="T56" fmla="*/ 0 w 1014"/>
                <a:gd name="T57" fmla="*/ 1 h 1238"/>
                <a:gd name="T58" fmla="*/ 0 w 1014"/>
                <a:gd name="T59" fmla="*/ 1 h 1238"/>
                <a:gd name="T60" fmla="*/ 0 w 1014"/>
                <a:gd name="T61" fmla="*/ 1 h 1238"/>
                <a:gd name="T62" fmla="*/ 0 w 1014"/>
                <a:gd name="T63" fmla="*/ 1 h 1238"/>
                <a:gd name="T64" fmla="*/ 0 w 1014"/>
                <a:gd name="T65" fmla="*/ 0 h 1238"/>
                <a:gd name="T66" fmla="*/ 2 w 1014"/>
                <a:gd name="T67" fmla="*/ 0 h 1238"/>
                <a:gd name="T68" fmla="*/ 2 w 1014"/>
                <a:gd name="T69" fmla="*/ 1 h 1238"/>
                <a:gd name="T70" fmla="*/ 2 w 1014"/>
                <a:gd name="T71" fmla="*/ 1 h 1238"/>
                <a:gd name="T72" fmla="*/ 2 w 1014"/>
                <a:gd name="T73" fmla="*/ 1 h 1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4"/>
                <a:gd name="T112" fmla="*/ 0 h 1238"/>
                <a:gd name="T113" fmla="*/ 1014 w 1014"/>
                <a:gd name="T114" fmla="*/ 1238 h 12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4" h="1238">
                  <a:moveTo>
                    <a:pt x="1014" y="426"/>
                  </a:moveTo>
                  <a:lnTo>
                    <a:pt x="1012" y="514"/>
                  </a:lnTo>
                  <a:lnTo>
                    <a:pt x="1001" y="599"/>
                  </a:lnTo>
                  <a:lnTo>
                    <a:pt x="993" y="643"/>
                  </a:lnTo>
                  <a:lnTo>
                    <a:pt x="981" y="682"/>
                  </a:lnTo>
                  <a:lnTo>
                    <a:pt x="965" y="729"/>
                  </a:lnTo>
                  <a:lnTo>
                    <a:pt x="952" y="765"/>
                  </a:lnTo>
                  <a:lnTo>
                    <a:pt x="914" y="845"/>
                  </a:lnTo>
                  <a:lnTo>
                    <a:pt x="870" y="919"/>
                  </a:lnTo>
                  <a:lnTo>
                    <a:pt x="844" y="955"/>
                  </a:lnTo>
                  <a:lnTo>
                    <a:pt x="816" y="991"/>
                  </a:lnTo>
                  <a:lnTo>
                    <a:pt x="755" y="1058"/>
                  </a:lnTo>
                  <a:lnTo>
                    <a:pt x="687" y="1119"/>
                  </a:lnTo>
                  <a:lnTo>
                    <a:pt x="614" y="1174"/>
                  </a:lnTo>
                  <a:lnTo>
                    <a:pt x="535" y="1221"/>
                  </a:lnTo>
                  <a:lnTo>
                    <a:pt x="505" y="1238"/>
                  </a:lnTo>
                  <a:lnTo>
                    <a:pt x="509" y="1238"/>
                  </a:lnTo>
                  <a:lnTo>
                    <a:pt x="479" y="1221"/>
                  </a:lnTo>
                  <a:lnTo>
                    <a:pt x="400" y="1174"/>
                  </a:lnTo>
                  <a:lnTo>
                    <a:pt x="325" y="1119"/>
                  </a:lnTo>
                  <a:lnTo>
                    <a:pt x="258" y="1058"/>
                  </a:lnTo>
                  <a:lnTo>
                    <a:pt x="198" y="991"/>
                  </a:lnTo>
                  <a:lnTo>
                    <a:pt x="170" y="955"/>
                  </a:lnTo>
                  <a:lnTo>
                    <a:pt x="144" y="919"/>
                  </a:lnTo>
                  <a:lnTo>
                    <a:pt x="99" y="845"/>
                  </a:lnTo>
                  <a:lnTo>
                    <a:pt x="62" y="765"/>
                  </a:lnTo>
                  <a:lnTo>
                    <a:pt x="49" y="729"/>
                  </a:lnTo>
                  <a:lnTo>
                    <a:pt x="32" y="682"/>
                  </a:lnTo>
                  <a:lnTo>
                    <a:pt x="20" y="643"/>
                  </a:lnTo>
                  <a:lnTo>
                    <a:pt x="13" y="599"/>
                  </a:lnTo>
                  <a:lnTo>
                    <a:pt x="2" y="514"/>
                  </a:lnTo>
                  <a:lnTo>
                    <a:pt x="0" y="427"/>
                  </a:lnTo>
                  <a:lnTo>
                    <a:pt x="0" y="0"/>
                  </a:lnTo>
                  <a:lnTo>
                    <a:pt x="1013" y="0"/>
                  </a:lnTo>
                  <a:lnTo>
                    <a:pt x="1014" y="427"/>
                  </a:lnTo>
                  <a:lnTo>
                    <a:pt x="1014"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7" name="Freeform 32"/>
            <p:cNvSpPr>
              <a:spLocks/>
            </p:cNvSpPr>
            <p:nvPr/>
          </p:nvSpPr>
          <p:spPr bwMode="auto">
            <a:xfrm>
              <a:off x="201" y="222"/>
              <a:ext cx="202" cy="247"/>
            </a:xfrm>
            <a:custGeom>
              <a:avLst/>
              <a:gdLst>
                <a:gd name="T0" fmla="*/ 2 w 1014"/>
                <a:gd name="T1" fmla="*/ 1 h 1238"/>
                <a:gd name="T2" fmla="*/ 2 w 1014"/>
                <a:gd name="T3" fmla="*/ 1 h 1238"/>
                <a:gd name="T4" fmla="*/ 2 w 1014"/>
                <a:gd name="T5" fmla="*/ 1 h 1238"/>
                <a:gd name="T6" fmla="*/ 2 w 1014"/>
                <a:gd name="T7" fmla="*/ 1 h 1238"/>
                <a:gd name="T8" fmla="*/ 2 w 1014"/>
                <a:gd name="T9" fmla="*/ 1 h 1238"/>
                <a:gd name="T10" fmla="*/ 2 w 1014"/>
                <a:gd name="T11" fmla="*/ 1 h 1238"/>
                <a:gd name="T12" fmla="*/ 2 w 1014"/>
                <a:gd name="T13" fmla="*/ 1 h 1238"/>
                <a:gd name="T14" fmla="*/ 1 w 1014"/>
                <a:gd name="T15" fmla="*/ 1 h 1238"/>
                <a:gd name="T16" fmla="*/ 1 w 1014"/>
                <a:gd name="T17" fmla="*/ 1 h 1238"/>
                <a:gd name="T18" fmla="*/ 1 w 1014"/>
                <a:gd name="T19" fmla="*/ 2 h 1238"/>
                <a:gd name="T20" fmla="*/ 1 w 1014"/>
                <a:gd name="T21" fmla="*/ 2 h 1238"/>
                <a:gd name="T22" fmla="*/ 1 w 1014"/>
                <a:gd name="T23" fmla="*/ 2 h 1238"/>
                <a:gd name="T24" fmla="*/ 1 w 1014"/>
                <a:gd name="T25" fmla="*/ 2 h 1238"/>
                <a:gd name="T26" fmla="*/ 1 w 1014"/>
                <a:gd name="T27" fmla="*/ 2 h 1238"/>
                <a:gd name="T28" fmla="*/ 1 w 1014"/>
                <a:gd name="T29" fmla="*/ 2 h 1238"/>
                <a:gd name="T30" fmla="*/ 1 w 1014"/>
                <a:gd name="T31" fmla="*/ 2 h 1238"/>
                <a:gd name="T32" fmla="*/ 1 w 1014"/>
                <a:gd name="T33" fmla="*/ 2 h 1238"/>
                <a:gd name="T34" fmla="*/ 1 w 1014"/>
                <a:gd name="T35" fmla="*/ 2 h 1238"/>
                <a:gd name="T36" fmla="*/ 1 w 1014"/>
                <a:gd name="T37" fmla="*/ 2 h 1238"/>
                <a:gd name="T38" fmla="*/ 1 w 1014"/>
                <a:gd name="T39" fmla="*/ 2 h 1238"/>
                <a:gd name="T40" fmla="*/ 0 w 1014"/>
                <a:gd name="T41" fmla="*/ 2 h 1238"/>
                <a:gd name="T42" fmla="*/ 0 w 1014"/>
                <a:gd name="T43" fmla="*/ 2 h 1238"/>
                <a:gd name="T44" fmla="*/ 0 w 1014"/>
                <a:gd name="T45" fmla="*/ 2 h 1238"/>
                <a:gd name="T46" fmla="*/ 0 w 1014"/>
                <a:gd name="T47" fmla="*/ 1 h 1238"/>
                <a:gd name="T48" fmla="*/ 0 w 1014"/>
                <a:gd name="T49" fmla="*/ 1 h 1238"/>
                <a:gd name="T50" fmla="*/ 0 w 1014"/>
                <a:gd name="T51" fmla="*/ 1 h 1238"/>
                <a:gd name="T52" fmla="*/ 0 w 1014"/>
                <a:gd name="T53" fmla="*/ 1 h 1238"/>
                <a:gd name="T54" fmla="*/ 0 w 1014"/>
                <a:gd name="T55" fmla="*/ 1 h 1238"/>
                <a:gd name="T56" fmla="*/ 0 w 1014"/>
                <a:gd name="T57" fmla="*/ 1 h 1238"/>
                <a:gd name="T58" fmla="*/ 0 w 1014"/>
                <a:gd name="T59" fmla="*/ 1 h 1238"/>
                <a:gd name="T60" fmla="*/ 0 w 1014"/>
                <a:gd name="T61" fmla="*/ 1 h 1238"/>
                <a:gd name="T62" fmla="*/ 0 w 1014"/>
                <a:gd name="T63" fmla="*/ 1 h 1238"/>
                <a:gd name="T64" fmla="*/ 0 w 1014"/>
                <a:gd name="T65" fmla="*/ 0 h 1238"/>
                <a:gd name="T66" fmla="*/ 2 w 1014"/>
                <a:gd name="T67" fmla="*/ 0 h 1238"/>
                <a:gd name="T68" fmla="*/ 2 w 1014"/>
                <a:gd name="T69" fmla="*/ 1 h 12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238"/>
                <a:gd name="T107" fmla="*/ 1014 w 1014"/>
                <a:gd name="T108" fmla="*/ 1238 h 12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238">
                  <a:moveTo>
                    <a:pt x="1014" y="426"/>
                  </a:moveTo>
                  <a:lnTo>
                    <a:pt x="1012" y="514"/>
                  </a:lnTo>
                  <a:lnTo>
                    <a:pt x="1001" y="599"/>
                  </a:lnTo>
                  <a:lnTo>
                    <a:pt x="993" y="643"/>
                  </a:lnTo>
                  <a:lnTo>
                    <a:pt x="981" y="682"/>
                  </a:lnTo>
                  <a:lnTo>
                    <a:pt x="965" y="729"/>
                  </a:lnTo>
                  <a:lnTo>
                    <a:pt x="952" y="765"/>
                  </a:lnTo>
                  <a:lnTo>
                    <a:pt x="914" y="845"/>
                  </a:lnTo>
                  <a:lnTo>
                    <a:pt x="870" y="919"/>
                  </a:lnTo>
                  <a:lnTo>
                    <a:pt x="844" y="955"/>
                  </a:lnTo>
                  <a:lnTo>
                    <a:pt x="816" y="991"/>
                  </a:lnTo>
                  <a:lnTo>
                    <a:pt x="755" y="1058"/>
                  </a:lnTo>
                  <a:lnTo>
                    <a:pt x="687" y="1119"/>
                  </a:lnTo>
                  <a:lnTo>
                    <a:pt x="614" y="1174"/>
                  </a:lnTo>
                  <a:lnTo>
                    <a:pt x="535" y="1221"/>
                  </a:lnTo>
                  <a:lnTo>
                    <a:pt x="505" y="1238"/>
                  </a:lnTo>
                  <a:lnTo>
                    <a:pt x="509" y="1238"/>
                  </a:lnTo>
                  <a:lnTo>
                    <a:pt x="479" y="1221"/>
                  </a:lnTo>
                  <a:lnTo>
                    <a:pt x="400" y="1174"/>
                  </a:lnTo>
                  <a:lnTo>
                    <a:pt x="325" y="1119"/>
                  </a:lnTo>
                  <a:lnTo>
                    <a:pt x="258" y="1058"/>
                  </a:lnTo>
                  <a:lnTo>
                    <a:pt x="198" y="991"/>
                  </a:lnTo>
                  <a:lnTo>
                    <a:pt x="170" y="955"/>
                  </a:lnTo>
                  <a:lnTo>
                    <a:pt x="144" y="919"/>
                  </a:lnTo>
                  <a:lnTo>
                    <a:pt x="99" y="845"/>
                  </a:lnTo>
                  <a:lnTo>
                    <a:pt x="62" y="765"/>
                  </a:lnTo>
                  <a:lnTo>
                    <a:pt x="49" y="729"/>
                  </a:lnTo>
                  <a:lnTo>
                    <a:pt x="32" y="682"/>
                  </a:lnTo>
                  <a:lnTo>
                    <a:pt x="20" y="643"/>
                  </a:lnTo>
                  <a:lnTo>
                    <a:pt x="13" y="599"/>
                  </a:lnTo>
                  <a:lnTo>
                    <a:pt x="2" y="514"/>
                  </a:lnTo>
                  <a:lnTo>
                    <a:pt x="0" y="427"/>
                  </a:lnTo>
                  <a:lnTo>
                    <a:pt x="0" y="0"/>
                  </a:lnTo>
                  <a:lnTo>
                    <a:pt x="1013" y="0"/>
                  </a:lnTo>
                  <a:lnTo>
                    <a:pt x="1014" y="427"/>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98" name="Freeform 33"/>
            <p:cNvSpPr>
              <a:spLocks/>
            </p:cNvSpPr>
            <p:nvPr/>
          </p:nvSpPr>
          <p:spPr bwMode="auto">
            <a:xfrm>
              <a:off x="207" y="228"/>
              <a:ext cx="190" cy="180"/>
            </a:xfrm>
            <a:custGeom>
              <a:avLst/>
              <a:gdLst>
                <a:gd name="T0" fmla="*/ 2 w 949"/>
                <a:gd name="T1" fmla="*/ 0 h 896"/>
                <a:gd name="T2" fmla="*/ 2 w 949"/>
                <a:gd name="T3" fmla="*/ 1 h 896"/>
                <a:gd name="T4" fmla="*/ 2 w 949"/>
                <a:gd name="T5" fmla="*/ 1 h 896"/>
                <a:gd name="T6" fmla="*/ 2 w 949"/>
                <a:gd name="T7" fmla="*/ 1 h 896"/>
                <a:gd name="T8" fmla="*/ 1 w 949"/>
                <a:gd name="T9" fmla="*/ 1 h 896"/>
                <a:gd name="T10" fmla="*/ 1 w 949"/>
                <a:gd name="T11" fmla="*/ 1 h 896"/>
                <a:gd name="T12" fmla="*/ 1 w 949"/>
                <a:gd name="T13" fmla="*/ 1 h 896"/>
                <a:gd name="T14" fmla="*/ 1 w 949"/>
                <a:gd name="T15" fmla="*/ 1 h 896"/>
                <a:gd name="T16" fmla="*/ 1 w 949"/>
                <a:gd name="T17" fmla="*/ 1 h 896"/>
                <a:gd name="T18" fmla="*/ 1 w 949"/>
                <a:gd name="T19" fmla="*/ 1 h 896"/>
                <a:gd name="T20" fmla="*/ 0 w 949"/>
                <a:gd name="T21" fmla="*/ 1 h 896"/>
                <a:gd name="T22" fmla="*/ 0 w 949"/>
                <a:gd name="T23" fmla="*/ 1 h 896"/>
                <a:gd name="T24" fmla="*/ 0 w 949"/>
                <a:gd name="T25" fmla="*/ 1 h 896"/>
                <a:gd name="T26" fmla="*/ 0 w 949"/>
                <a:gd name="T27" fmla="*/ 1 h 896"/>
                <a:gd name="T28" fmla="*/ 0 w 949"/>
                <a:gd name="T29" fmla="*/ 1 h 896"/>
                <a:gd name="T30" fmla="*/ 0 w 949"/>
                <a:gd name="T31" fmla="*/ 1 h 896"/>
                <a:gd name="T32" fmla="*/ 0 w 949"/>
                <a:gd name="T33" fmla="*/ 1 h 896"/>
                <a:gd name="T34" fmla="*/ 0 w 949"/>
                <a:gd name="T35" fmla="*/ 1 h 896"/>
                <a:gd name="T36" fmla="*/ 0 w 949"/>
                <a:gd name="T37" fmla="*/ 0 h 896"/>
                <a:gd name="T38" fmla="*/ 2 w 949"/>
                <a:gd name="T39" fmla="*/ 0 h 896"/>
                <a:gd name="T40" fmla="*/ 2 w 949"/>
                <a:gd name="T41" fmla="*/ 0 h 896"/>
                <a:gd name="T42" fmla="*/ 2 w 949"/>
                <a:gd name="T43" fmla="*/ 0 h 8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9"/>
                <a:gd name="T67" fmla="*/ 0 h 896"/>
                <a:gd name="T68" fmla="*/ 949 w 949"/>
                <a:gd name="T69" fmla="*/ 896 h 8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9" h="896">
                  <a:moveTo>
                    <a:pt x="949" y="0"/>
                  </a:moveTo>
                  <a:lnTo>
                    <a:pt x="949" y="379"/>
                  </a:lnTo>
                  <a:lnTo>
                    <a:pt x="947" y="463"/>
                  </a:lnTo>
                  <a:lnTo>
                    <a:pt x="937" y="547"/>
                  </a:lnTo>
                  <a:lnTo>
                    <a:pt x="918" y="629"/>
                  </a:lnTo>
                  <a:lnTo>
                    <a:pt x="905" y="674"/>
                  </a:lnTo>
                  <a:lnTo>
                    <a:pt x="892" y="709"/>
                  </a:lnTo>
                  <a:lnTo>
                    <a:pt x="856" y="786"/>
                  </a:lnTo>
                  <a:lnTo>
                    <a:pt x="814" y="860"/>
                  </a:lnTo>
                  <a:lnTo>
                    <a:pt x="788" y="896"/>
                  </a:lnTo>
                  <a:lnTo>
                    <a:pt x="162" y="896"/>
                  </a:lnTo>
                  <a:lnTo>
                    <a:pt x="93" y="786"/>
                  </a:lnTo>
                  <a:lnTo>
                    <a:pt x="58" y="709"/>
                  </a:lnTo>
                  <a:lnTo>
                    <a:pt x="45" y="674"/>
                  </a:lnTo>
                  <a:lnTo>
                    <a:pt x="31" y="629"/>
                  </a:lnTo>
                  <a:lnTo>
                    <a:pt x="12" y="547"/>
                  </a:lnTo>
                  <a:lnTo>
                    <a:pt x="3" y="463"/>
                  </a:lnTo>
                  <a:lnTo>
                    <a:pt x="0" y="379"/>
                  </a:lnTo>
                  <a:lnTo>
                    <a:pt x="0" y="0"/>
                  </a:lnTo>
                  <a:lnTo>
                    <a:pt x="94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9" name="Freeform 34"/>
            <p:cNvSpPr>
              <a:spLocks/>
            </p:cNvSpPr>
            <p:nvPr/>
          </p:nvSpPr>
          <p:spPr bwMode="auto">
            <a:xfrm>
              <a:off x="207" y="228"/>
              <a:ext cx="190" cy="180"/>
            </a:xfrm>
            <a:custGeom>
              <a:avLst/>
              <a:gdLst>
                <a:gd name="T0" fmla="*/ 2 w 949"/>
                <a:gd name="T1" fmla="*/ 0 h 896"/>
                <a:gd name="T2" fmla="*/ 2 w 949"/>
                <a:gd name="T3" fmla="*/ 1 h 896"/>
                <a:gd name="T4" fmla="*/ 2 w 949"/>
                <a:gd name="T5" fmla="*/ 1 h 896"/>
                <a:gd name="T6" fmla="*/ 2 w 949"/>
                <a:gd name="T7" fmla="*/ 1 h 896"/>
                <a:gd name="T8" fmla="*/ 1 w 949"/>
                <a:gd name="T9" fmla="*/ 1 h 896"/>
                <a:gd name="T10" fmla="*/ 1 w 949"/>
                <a:gd name="T11" fmla="*/ 1 h 896"/>
                <a:gd name="T12" fmla="*/ 1 w 949"/>
                <a:gd name="T13" fmla="*/ 1 h 896"/>
                <a:gd name="T14" fmla="*/ 1 w 949"/>
                <a:gd name="T15" fmla="*/ 1 h 896"/>
                <a:gd name="T16" fmla="*/ 1 w 949"/>
                <a:gd name="T17" fmla="*/ 1 h 896"/>
                <a:gd name="T18" fmla="*/ 1 w 949"/>
                <a:gd name="T19" fmla="*/ 1 h 896"/>
                <a:gd name="T20" fmla="*/ 0 w 949"/>
                <a:gd name="T21" fmla="*/ 1 h 896"/>
                <a:gd name="T22" fmla="*/ 0 w 949"/>
                <a:gd name="T23" fmla="*/ 1 h 896"/>
                <a:gd name="T24" fmla="*/ 0 w 949"/>
                <a:gd name="T25" fmla="*/ 1 h 896"/>
                <a:gd name="T26" fmla="*/ 0 w 949"/>
                <a:gd name="T27" fmla="*/ 1 h 896"/>
                <a:gd name="T28" fmla="*/ 0 w 949"/>
                <a:gd name="T29" fmla="*/ 1 h 896"/>
                <a:gd name="T30" fmla="*/ 0 w 949"/>
                <a:gd name="T31" fmla="*/ 1 h 896"/>
                <a:gd name="T32" fmla="*/ 0 w 949"/>
                <a:gd name="T33" fmla="*/ 1 h 896"/>
                <a:gd name="T34" fmla="*/ 0 w 949"/>
                <a:gd name="T35" fmla="*/ 1 h 896"/>
                <a:gd name="T36" fmla="*/ 0 w 949"/>
                <a:gd name="T37" fmla="*/ 0 h 896"/>
                <a:gd name="T38" fmla="*/ 2 w 949"/>
                <a:gd name="T39" fmla="*/ 0 h 8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9"/>
                <a:gd name="T61" fmla="*/ 0 h 896"/>
                <a:gd name="T62" fmla="*/ 949 w 949"/>
                <a:gd name="T63" fmla="*/ 896 h 8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9" h="896">
                  <a:moveTo>
                    <a:pt x="949" y="0"/>
                  </a:moveTo>
                  <a:lnTo>
                    <a:pt x="949" y="379"/>
                  </a:lnTo>
                  <a:lnTo>
                    <a:pt x="947" y="463"/>
                  </a:lnTo>
                  <a:lnTo>
                    <a:pt x="937" y="547"/>
                  </a:lnTo>
                  <a:lnTo>
                    <a:pt x="918" y="629"/>
                  </a:lnTo>
                  <a:lnTo>
                    <a:pt x="905" y="674"/>
                  </a:lnTo>
                  <a:lnTo>
                    <a:pt x="892" y="709"/>
                  </a:lnTo>
                  <a:lnTo>
                    <a:pt x="856" y="786"/>
                  </a:lnTo>
                  <a:lnTo>
                    <a:pt x="814" y="860"/>
                  </a:lnTo>
                  <a:lnTo>
                    <a:pt x="788" y="896"/>
                  </a:lnTo>
                  <a:lnTo>
                    <a:pt x="162" y="896"/>
                  </a:lnTo>
                  <a:lnTo>
                    <a:pt x="93" y="786"/>
                  </a:lnTo>
                  <a:lnTo>
                    <a:pt x="58" y="709"/>
                  </a:lnTo>
                  <a:lnTo>
                    <a:pt x="45" y="674"/>
                  </a:lnTo>
                  <a:lnTo>
                    <a:pt x="31" y="629"/>
                  </a:lnTo>
                  <a:lnTo>
                    <a:pt x="12" y="547"/>
                  </a:lnTo>
                  <a:lnTo>
                    <a:pt x="3" y="463"/>
                  </a:lnTo>
                  <a:lnTo>
                    <a:pt x="0" y="379"/>
                  </a:lnTo>
                  <a:lnTo>
                    <a:pt x="0" y="0"/>
                  </a:lnTo>
                  <a:lnTo>
                    <a:pt x="949"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00" name="Freeform 35"/>
            <p:cNvSpPr>
              <a:spLocks/>
            </p:cNvSpPr>
            <p:nvPr/>
          </p:nvSpPr>
          <p:spPr bwMode="auto">
            <a:xfrm>
              <a:off x="248" y="241"/>
              <a:ext cx="106" cy="135"/>
            </a:xfrm>
            <a:custGeom>
              <a:avLst/>
              <a:gdLst>
                <a:gd name="T0" fmla="*/ 1 w 529"/>
                <a:gd name="T1" fmla="*/ 1 h 674"/>
                <a:gd name="T2" fmla="*/ 0 w 529"/>
                <a:gd name="T3" fmla="*/ 1 h 674"/>
                <a:gd name="T4" fmla="*/ 1 w 529"/>
                <a:gd name="T5" fmla="*/ 1 h 674"/>
                <a:gd name="T6" fmla="*/ 1 w 529"/>
                <a:gd name="T7" fmla="*/ 1 h 674"/>
                <a:gd name="T8" fmla="*/ 1 w 529"/>
                <a:gd name="T9" fmla="*/ 1 h 674"/>
                <a:gd name="T10" fmla="*/ 1 w 529"/>
                <a:gd name="T11" fmla="*/ 1 h 674"/>
                <a:gd name="T12" fmla="*/ 1 w 529"/>
                <a:gd name="T13" fmla="*/ 1 h 674"/>
                <a:gd name="T14" fmla="*/ 1 w 529"/>
                <a:gd name="T15" fmla="*/ 1 h 674"/>
                <a:gd name="T16" fmla="*/ 1 w 529"/>
                <a:gd name="T17" fmla="*/ 0 h 674"/>
                <a:gd name="T18" fmla="*/ 1 w 529"/>
                <a:gd name="T19" fmla="*/ 0 h 674"/>
                <a:gd name="T20" fmla="*/ 1 w 529"/>
                <a:gd name="T21" fmla="*/ 0 h 674"/>
                <a:gd name="T22" fmla="*/ 1 w 529"/>
                <a:gd name="T23" fmla="*/ 0 h 674"/>
                <a:gd name="T24" fmla="*/ 1 w 529"/>
                <a:gd name="T25" fmla="*/ 0 h 674"/>
                <a:gd name="T26" fmla="*/ 1 w 529"/>
                <a:gd name="T27" fmla="*/ 0 h 674"/>
                <a:gd name="T28" fmla="*/ 1 w 529"/>
                <a:gd name="T29" fmla="*/ 0 h 674"/>
                <a:gd name="T30" fmla="*/ 1 w 529"/>
                <a:gd name="T31" fmla="*/ 0 h 674"/>
                <a:gd name="T32" fmla="*/ 1 w 529"/>
                <a:gd name="T33" fmla="*/ 0 h 674"/>
                <a:gd name="T34" fmla="*/ 1 w 529"/>
                <a:gd name="T35" fmla="*/ 0 h 674"/>
                <a:gd name="T36" fmla="*/ 1 w 529"/>
                <a:gd name="T37" fmla="*/ 0 h 674"/>
                <a:gd name="T38" fmla="*/ 1 w 529"/>
                <a:gd name="T39" fmla="*/ 0 h 674"/>
                <a:gd name="T40" fmla="*/ 1 w 529"/>
                <a:gd name="T41" fmla="*/ 0 h 674"/>
                <a:gd name="T42" fmla="*/ 0 w 529"/>
                <a:gd name="T43" fmla="*/ 0 h 674"/>
                <a:gd name="T44" fmla="*/ 0 w 529"/>
                <a:gd name="T45" fmla="*/ 0 h 674"/>
                <a:gd name="T46" fmla="*/ 0 w 529"/>
                <a:gd name="T47" fmla="*/ 0 h 674"/>
                <a:gd name="T48" fmla="*/ 0 w 529"/>
                <a:gd name="T49" fmla="*/ 0 h 674"/>
                <a:gd name="T50" fmla="*/ 0 w 529"/>
                <a:gd name="T51" fmla="*/ 0 h 674"/>
                <a:gd name="T52" fmla="*/ 0 w 529"/>
                <a:gd name="T53" fmla="*/ 0 h 674"/>
                <a:gd name="T54" fmla="*/ 0 w 529"/>
                <a:gd name="T55" fmla="*/ 0 h 674"/>
                <a:gd name="T56" fmla="*/ 0 w 529"/>
                <a:gd name="T57" fmla="*/ 0 h 674"/>
                <a:gd name="T58" fmla="*/ 0 w 529"/>
                <a:gd name="T59" fmla="*/ 0 h 674"/>
                <a:gd name="T60" fmla="*/ 0 w 529"/>
                <a:gd name="T61" fmla="*/ 0 h 674"/>
                <a:gd name="T62" fmla="*/ 0 w 529"/>
                <a:gd name="T63" fmla="*/ 0 h 674"/>
                <a:gd name="T64" fmla="*/ 0 w 529"/>
                <a:gd name="T65" fmla="*/ 0 h 674"/>
                <a:gd name="T66" fmla="*/ 0 w 529"/>
                <a:gd name="T67" fmla="*/ 0 h 674"/>
                <a:gd name="T68" fmla="*/ 0 w 529"/>
                <a:gd name="T69" fmla="*/ 1 h 674"/>
                <a:gd name="T70" fmla="*/ 0 w 529"/>
                <a:gd name="T71" fmla="*/ 1 h 674"/>
                <a:gd name="T72" fmla="*/ 0 w 529"/>
                <a:gd name="T73" fmla="*/ 1 h 674"/>
                <a:gd name="T74" fmla="*/ 0 w 529"/>
                <a:gd name="T75" fmla="*/ 1 h 674"/>
                <a:gd name="T76" fmla="*/ 0 w 529"/>
                <a:gd name="T77" fmla="*/ 1 h 674"/>
                <a:gd name="T78" fmla="*/ 0 w 529"/>
                <a:gd name="T79" fmla="*/ 1 h 674"/>
                <a:gd name="T80" fmla="*/ 0 w 529"/>
                <a:gd name="T81" fmla="*/ 1 h 674"/>
                <a:gd name="T82" fmla="*/ 0 w 529"/>
                <a:gd name="T83" fmla="*/ 1 h 674"/>
                <a:gd name="T84" fmla="*/ 1 w 529"/>
                <a:gd name="T85" fmla="*/ 1 h 674"/>
                <a:gd name="T86" fmla="*/ 1 w 529"/>
                <a:gd name="T87" fmla="*/ 1 h 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9"/>
                <a:gd name="T133" fmla="*/ 0 h 674"/>
                <a:gd name="T134" fmla="*/ 529 w 529"/>
                <a:gd name="T135" fmla="*/ 674 h 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9" h="674">
                  <a:moveTo>
                    <a:pt x="323" y="674"/>
                  </a:moveTo>
                  <a:lnTo>
                    <a:pt x="311" y="554"/>
                  </a:lnTo>
                  <a:lnTo>
                    <a:pt x="319" y="462"/>
                  </a:lnTo>
                  <a:lnTo>
                    <a:pt x="322" y="434"/>
                  </a:lnTo>
                  <a:lnTo>
                    <a:pt x="521" y="450"/>
                  </a:lnTo>
                  <a:lnTo>
                    <a:pt x="529" y="401"/>
                  </a:lnTo>
                  <a:lnTo>
                    <a:pt x="529" y="352"/>
                  </a:lnTo>
                  <a:lnTo>
                    <a:pt x="322" y="352"/>
                  </a:lnTo>
                  <a:lnTo>
                    <a:pt x="315" y="311"/>
                  </a:lnTo>
                  <a:lnTo>
                    <a:pt x="315" y="272"/>
                  </a:lnTo>
                  <a:lnTo>
                    <a:pt x="321" y="233"/>
                  </a:lnTo>
                  <a:lnTo>
                    <a:pt x="322" y="231"/>
                  </a:lnTo>
                  <a:lnTo>
                    <a:pt x="403" y="231"/>
                  </a:lnTo>
                  <a:lnTo>
                    <a:pt x="483" y="240"/>
                  </a:lnTo>
                  <a:lnTo>
                    <a:pt x="489" y="240"/>
                  </a:lnTo>
                  <a:lnTo>
                    <a:pt x="485" y="194"/>
                  </a:lnTo>
                  <a:lnTo>
                    <a:pt x="489" y="149"/>
                  </a:lnTo>
                  <a:lnTo>
                    <a:pt x="320" y="156"/>
                  </a:lnTo>
                  <a:lnTo>
                    <a:pt x="315" y="107"/>
                  </a:lnTo>
                  <a:lnTo>
                    <a:pt x="315" y="54"/>
                  </a:lnTo>
                  <a:lnTo>
                    <a:pt x="322" y="0"/>
                  </a:lnTo>
                  <a:lnTo>
                    <a:pt x="208" y="0"/>
                  </a:lnTo>
                  <a:lnTo>
                    <a:pt x="214" y="54"/>
                  </a:lnTo>
                  <a:lnTo>
                    <a:pt x="214" y="107"/>
                  </a:lnTo>
                  <a:lnTo>
                    <a:pt x="211" y="156"/>
                  </a:lnTo>
                  <a:lnTo>
                    <a:pt x="41" y="149"/>
                  </a:lnTo>
                  <a:lnTo>
                    <a:pt x="44" y="194"/>
                  </a:lnTo>
                  <a:lnTo>
                    <a:pt x="40" y="240"/>
                  </a:lnTo>
                  <a:lnTo>
                    <a:pt x="46" y="240"/>
                  </a:lnTo>
                  <a:lnTo>
                    <a:pt x="126" y="231"/>
                  </a:lnTo>
                  <a:lnTo>
                    <a:pt x="208" y="231"/>
                  </a:lnTo>
                  <a:lnTo>
                    <a:pt x="208" y="233"/>
                  </a:lnTo>
                  <a:lnTo>
                    <a:pt x="214" y="272"/>
                  </a:lnTo>
                  <a:lnTo>
                    <a:pt x="214" y="311"/>
                  </a:lnTo>
                  <a:lnTo>
                    <a:pt x="208" y="352"/>
                  </a:lnTo>
                  <a:lnTo>
                    <a:pt x="0" y="352"/>
                  </a:lnTo>
                  <a:lnTo>
                    <a:pt x="1" y="401"/>
                  </a:lnTo>
                  <a:lnTo>
                    <a:pt x="10" y="450"/>
                  </a:lnTo>
                  <a:lnTo>
                    <a:pt x="208" y="434"/>
                  </a:lnTo>
                  <a:lnTo>
                    <a:pt x="212" y="462"/>
                  </a:lnTo>
                  <a:lnTo>
                    <a:pt x="218" y="554"/>
                  </a:lnTo>
                  <a:lnTo>
                    <a:pt x="206" y="674"/>
                  </a:lnTo>
                  <a:lnTo>
                    <a:pt x="323" y="6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1" name="Freeform 36"/>
            <p:cNvSpPr>
              <a:spLocks/>
            </p:cNvSpPr>
            <p:nvPr/>
          </p:nvSpPr>
          <p:spPr bwMode="auto">
            <a:xfrm>
              <a:off x="248" y="241"/>
              <a:ext cx="106" cy="135"/>
            </a:xfrm>
            <a:custGeom>
              <a:avLst/>
              <a:gdLst>
                <a:gd name="T0" fmla="*/ 1 w 529"/>
                <a:gd name="T1" fmla="*/ 1 h 674"/>
                <a:gd name="T2" fmla="*/ 0 w 529"/>
                <a:gd name="T3" fmla="*/ 1 h 674"/>
                <a:gd name="T4" fmla="*/ 1 w 529"/>
                <a:gd name="T5" fmla="*/ 1 h 674"/>
                <a:gd name="T6" fmla="*/ 1 w 529"/>
                <a:gd name="T7" fmla="*/ 1 h 674"/>
                <a:gd name="T8" fmla="*/ 1 w 529"/>
                <a:gd name="T9" fmla="*/ 1 h 674"/>
                <a:gd name="T10" fmla="*/ 1 w 529"/>
                <a:gd name="T11" fmla="*/ 1 h 674"/>
                <a:gd name="T12" fmla="*/ 1 w 529"/>
                <a:gd name="T13" fmla="*/ 1 h 674"/>
                <a:gd name="T14" fmla="*/ 1 w 529"/>
                <a:gd name="T15" fmla="*/ 1 h 674"/>
                <a:gd name="T16" fmla="*/ 1 w 529"/>
                <a:gd name="T17" fmla="*/ 0 h 674"/>
                <a:gd name="T18" fmla="*/ 1 w 529"/>
                <a:gd name="T19" fmla="*/ 0 h 674"/>
                <a:gd name="T20" fmla="*/ 1 w 529"/>
                <a:gd name="T21" fmla="*/ 0 h 674"/>
                <a:gd name="T22" fmla="*/ 1 w 529"/>
                <a:gd name="T23" fmla="*/ 0 h 674"/>
                <a:gd name="T24" fmla="*/ 1 w 529"/>
                <a:gd name="T25" fmla="*/ 0 h 674"/>
                <a:gd name="T26" fmla="*/ 1 w 529"/>
                <a:gd name="T27" fmla="*/ 0 h 674"/>
                <a:gd name="T28" fmla="*/ 1 w 529"/>
                <a:gd name="T29" fmla="*/ 0 h 674"/>
                <a:gd name="T30" fmla="*/ 1 w 529"/>
                <a:gd name="T31" fmla="*/ 0 h 674"/>
                <a:gd name="T32" fmla="*/ 1 w 529"/>
                <a:gd name="T33" fmla="*/ 0 h 674"/>
                <a:gd name="T34" fmla="*/ 1 w 529"/>
                <a:gd name="T35" fmla="*/ 0 h 674"/>
                <a:gd name="T36" fmla="*/ 1 w 529"/>
                <a:gd name="T37" fmla="*/ 0 h 674"/>
                <a:gd name="T38" fmla="*/ 1 w 529"/>
                <a:gd name="T39" fmla="*/ 0 h 674"/>
                <a:gd name="T40" fmla="*/ 1 w 529"/>
                <a:gd name="T41" fmla="*/ 0 h 674"/>
                <a:gd name="T42" fmla="*/ 0 w 529"/>
                <a:gd name="T43" fmla="*/ 0 h 674"/>
                <a:gd name="T44" fmla="*/ 0 w 529"/>
                <a:gd name="T45" fmla="*/ 0 h 674"/>
                <a:gd name="T46" fmla="*/ 0 w 529"/>
                <a:gd name="T47" fmla="*/ 0 h 674"/>
                <a:gd name="T48" fmla="*/ 0 w 529"/>
                <a:gd name="T49" fmla="*/ 0 h 674"/>
                <a:gd name="T50" fmla="*/ 0 w 529"/>
                <a:gd name="T51" fmla="*/ 0 h 674"/>
                <a:gd name="T52" fmla="*/ 0 w 529"/>
                <a:gd name="T53" fmla="*/ 0 h 674"/>
                <a:gd name="T54" fmla="*/ 0 w 529"/>
                <a:gd name="T55" fmla="*/ 0 h 674"/>
                <a:gd name="T56" fmla="*/ 0 w 529"/>
                <a:gd name="T57" fmla="*/ 0 h 674"/>
                <a:gd name="T58" fmla="*/ 0 w 529"/>
                <a:gd name="T59" fmla="*/ 0 h 674"/>
                <a:gd name="T60" fmla="*/ 0 w 529"/>
                <a:gd name="T61" fmla="*/ 0 h 674"/>
                <a:gd name="T62" fmla="*/ 0 w 529"/>
                <a:gd name="T63" fmla="*/ 0 h 674"/>
                <a:gd name="T64" fmla="*/ 0 w 529"/>
                <a:gd name="T65" fmla="*/ 0 h 674"/>
                <a:gd name="T66" fmla="*/ 0 w 529"/>
                <a:gd name="T67" fmla="*/ 0 h 674"/>
                <a:gd name="T68" fmla="*/ 0 w 529"/>
                <a:gd name="T69" fmla="*/ 1 h 674"/>
                <a:gd name="T70" fmla="*/ 0 w 529"/>
                <a:gd name="T71" fmla="*/ 1 h 674"/>
                <a:gd name="T72" fmla="*/ 0 w 529"/>
                <a:gd name="T73" fmla="*/ 1 h 674"/>
                <a:gd name="T74" fmla="*/ 0 w 529"/>
                <a:gd name="T75" fmla="*/ 1 h 674"/>
                <a:gd name="T76" fmla="*/ 0 w 529"/>
                <a:gd name="T77" fmla="*/ 1 h 674"/>
                <a:gd name="T78" fmla="*/ 0 w 529"/>
                <a:gd name="T79" fmla="*/ 1 h 674"/>
                <a:gd name="T80" fmla="*/ 0 w 529"/>
                <a:gd name="T81" fmla="*/ 1 h 674"/>
                <a:gd name="T82" fmla="*/ 0 w 529"/>
                <a:gd name="T83" fmla="*/ 1 h 674"/>
                <a:gd name="T84" fmla="*/ 1 w 529"/>
                <a:gd name="T85" fmla="*/ 1 h 6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9"/>
                <a:gd name="T130" fmla="*/ 0 h 674"/>
                <a:gd name="T131" fmla="*/ 529 w 529"/>
                <a:gd name="T132" fmla="*/ 674 h 6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9" h="674">
                  <a:moveTo>
                    <a:pt x="323" y="674"/>
                  </a:moveTo>
                  <a:lnTo>
                    <a:pt x="311" y="554"/>
                  </a:lnTo>
                  <a:lnTo>
                    <a:pt x="319" y="462"/>
                  </a:lnTo>
                  <a:lnTo>
                    <a:pt x="322" y="434"/>
                  </a:lnTo>
                  <a:lnTo>
                    <a:pt x="521" y="450"/>
                  </a:lnTo>
                  <a:lnTo>
                    <a:pt x="529" y="401"/>
                  </a:lnTo>
                  <a:lnTo>
                    <a:pt x="529" y="352"/>
                  </a:lnTo>
                  <a:lnTo>
                    <a:pt x="322" y="352"/>
                  </a:lnTo>
                  <a:lnTo>
                    <a:pt x="315" y="311"/>
                  </a:lnTo>
                  <a:lnTo>
                    <a:pt x="315" y="272"/>
                  </a:lnTo>
                  <a:lnTo>
                    <a:pt x="321" y="233"/>
                  </a:lnTo>
                  <a:lnTo>
                    <a:pt x="322" y="231"/>
                  </a:lnTo>
                  <a:lnTo>
                    <a:pt x="403" y="231"/>
                  </a:lnTo>
                  <a:lnTo>
                    <a:pt x="483" y="240"/>
                  </a:lnTo>
                  <a:lnTo>
                    <a:pt x="489" y="240"/>
                  </a:lnTo>
                  <a:lnTo>
                    <a:pt x="485" y="194"/>
                  </a:lnTo>
                  <a:lnTo>
                    <a:pt x="489" y="149"/>
                  </a:lnTo>
                  <a:lnTo>
                    <a:pt x="320" y="156"/>
                  </a:lnTo>
                  <a:lnTo>
                    <a:pt x="315" y="107"/>
                  </a:lnTo>
                  <a:lnTo>
                    <a:pt x="315" y="54"/>
                  </a:lnTo>
                  <a:lnTo>
                    <a:pt x="322" y="0"/>
                  </a:lnTo>
                  <a:lnTo>
                    <a:pt x="208" y="0"/>
                  </a:lnTo>
                  <a:lnTo>
                    <a:pt x="214" y="54"/>
                  </a:lnTo>
                  <a:lnTo>
                    <a:pt x="214" y="107"/>
                  </a:lnTo>
                  <a:lnTo>
                    <a:pt x="211" y="156"/>
                  </a:lnTo>
                  <a:lnTo>
                    <a:pt x="41" y="149"/>
                  </a:lnTo>
                  <a:lnTo>
                    <a:pt x="44" y="194"/>
                  </a:lnTo>
                  <a:lnTo>
                    <a:pt x="40" y="240"/>
                  </a:lnTo>
                  <a:lnTo>
                    <a:pt x="46" y="240"/>
                  </a:lnTo>
                  <a:lnTo>
                    <a:pt x="126" y="231"/>
                  </a:lnTo>
                  <a:lnTo>
                    <a:pt x="208" y="231"/>
                  </a:lnTo>
                  <a:lnTo>
                    <a:pt x="208" y="233"/>
                  </a:lnTo>
                  <a:lnTo>
                    <a:pt x="214" y="272"/>
                  </a:lnTo>
                  <a:lnTo>
                    <a:pt x="214" y="311"/>
                  </a:lnTo>
                  <a:lnTo>
                    <a:pt x="208" y="352"/>
                  </a:lnTo>
                  <a:lnTo>
                    <a:pt x="0" y="352"/>
                  </a:lnTo>
                  <a:lnTo>
                    <a:pt x="1" y="401"/>
                  </a:lnTo>
                  <a:lnTo>
                    <a:pt x="10" y="450"/>
                  </a:lnTo>
                  <a:lnTo>
                    <a:pt x="208" y="434"/>
                  </a:lnTo>
                  <a:lnTo>
                    <a:pt x="212" y="462"/>
                  </a:lnTo>
                  <a:lnTo>
                    <a:pt x="218" y="554"/>
                  </a:lnTo>
                  <a:lnTo>
                    <a:pt x="206" y="674"/>
                  </a:lnTo>
                  <a:lnTo>
                    <a:pt x="323" y="674"/>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02" name="Freeform 37"/>
            <p:cNvSpPr>
              <a:spLocks/>
            </p:cNvSpPr>
            <p:nvPr/>
          </p:nvSpPr>
          <p:spPr bwMode="auto">
            <a:xfrm>
              <a:off x="229" y="369"/>
              <a:ext cx="146" cy="94"/>
            </a:xfrm>
            <a:custGeom>
              <a:avLst/>
              <a:gdLst>
                <a:gd name="T0" fmla="*/ 1 w 730"/>
                <a:gd name="T1" fmla="*/ 0 h 470"/>
                <a:gd name="T2" fmla="*/ 1 w 730"/>
                <a:gd name="T3" fmla="*/ 0 h 470"/>
                <a:gd name="T4" fmla="*/ 1 w 730"/>
                <a:gd name="T5" fmla="*/ 0 h 470"/>
                <a:gd name="T6" fmla="*/ 1 w 730"/>
                <a:gd name="T7" fmla="*/ 0 h 470"/>
                <a:gd name="T8" fmla="*/ 1 w 730"/>
                <a:gd name="T9" fmla="*/ 0 h 470"/>
                <a:gd name="T10" fmla="*/ 1 w 730"/>
                <a:gd name="T11" fmla="*/ 0 h 470"/>
                <a:gd name="T12" fmla="*/ 1 w 730"/>
                <a:gd name="T13" fmla="*/ 0 h 470"/>
                <a:gd name="T14" fmla="*/ 1 w 730"/>
                <a:gd name="T15" fmla="*/ 0 h 470"/>
                <a:gd name="T16" fmla="*/ 1 w 730"/>
                <a:gd name="T17" fmla="*/ 0 h 470"/>
                <a:gd name="T18" fmla="*/ 1 w 730"/>
                <a:gd name="T19" fmla="*/ 0 h 470"/>
                <a:gd name="T20" fmla="*/ 1 w 730"/>
                <a:gd name="T21" fmla="*/ 0 h 470"/>
                <a:gd name="T22" fmla="*/ 1 w 730"/>
                <a:gd name="T23" fmla="*/ 0 h 470"/>
                <a:gd name="T24" fmla="*/ 1 w 730"/>
                <a:gd name="T25" fmla="*/ 0 h 470"/>
                <a:gd name="T26" fmla="*/ 1 w 730"/>
                <a:gd name="T27" fmla="*/ 0 h 470"/>
                <a:gd name="T28" fmla="*/ 1 w 730"/>
                <a:gd name="T29" fmla="*/ 0 h 470"/>
                <a:gd name="T30" fmla="*/ 1 w 730"/>
                <a:gd name="T31" fmla="*/ 0 h 470"/>
                <a:gd name="T32" fmla="*/ 1 w 730"/>
                <a:gd name="T33" fmla="*/ 0 h 470"/>
                <a:gd name="T34" fmla="*/ 1 w 730"/>
                <a:gd name="T35" fmla="*/ 0 h 470"/>
                <a:gd name="T36" fmla="*/ 1 w 730"/>
                <a:gd name="T37" fmla="*/ 0 h 470"/>
                <a:gd name="T38" fmla="*/ 1 w 730"/>
                <a:gd name="T39" fmla="*/ 0 h 470"/>
                <a:gd name="T40" fmla="*/ 1 w 730"/>
                <a:gd name="T41" fmla="*/ 0 h 470"/>
                <a:gd name="T42" fmla="*/ 1 w 730"/>
                <a:gd name="T43" fmla="*/ 1 h 470"/>
                <a:gd name="T44" fmla="*/ 1 w 730"/>
                <a:gd name="T45" fmla="*/ 1 h 470"/>
                <a:gd name="T46" fmla="*/ 1 w 730"/>
                <a:gd name="T47" fmla="*/ 1 h 470"/>
                <a:gd name="T48" fmla="*/ 1 w 730"/>
                <a:gd name="T49" fmla="*/ 1 h 470"/>
                <a:gd name="T50" fmla="*/ 1 w 730"/>
                <a:gd name="T51" fmla="*/ 1 h 470"/>
                <a:gd name="T52" fmla="*/ 1 w 730"/>
                <a:gd name="T53" fmla="*/ 1 h 470"/>
                <a:gd name="T54" fmla="*/ 1 w 730"/>
                <a:gd name="T55" fmla="*/ 1 h 470"/>
                <a:gd name="T56" fmla="*/ 1 w 730"/>
                <a:gd name="T57" fmla="*/ 1 h 470"/>
                <a:gd name="T58" fmla="*/ 0 w 730"/>
                <a:gd name="T59" fmla="*/ 1 h 470"/>
                <a:gd name="T60" fmla="*/ 0 w 730"/>
                <a:gd name="T61" fmla="*/ 1 h 470"/>
                <a:gd name="T62" fmla="*/ 0 w 730"/>
                <a:gd name="T63" fmla="*/ 1 h 470"/>
                <a:gd name="T64" fmla="*/ 0 w 730"/>
                <a:gd name="T65" fmla="*/ 1 h 470"/>
                <a:gd name="T66" fmla="*/ 0 w 730"/>
                <a:gd name="T67" fmla="*/ 1 h 470"/>
                <a:gd name="T68" fmla="*/ 0 w 730"/>
                <a:gd name="T69" fmla="*/ 0 h 470"/>
                <a:gd name="T70" fmla="*/ 0 w 730"/>
                <a:gd name="T71" fmla="*/ 0 h 470"/>
                <a:gd name="T72" fmla="*/ 0 w 730"/>
                <a:gd name="T73" fmla="*/ 0 h 470"/>
                <a:gd name="T74" fmla="*/ 0 w 730"/>
                <a:gd name="T75" fmla="*/ 0 h 470"/>
                <a:gd name="T76" fmla="*/ 0 w 730"/>
                <a:gd name="T77" fmla="*/ 0 h 470"/>
                <a:gd name="T78" fmla="*/ 0 w 730"/>
                <a:gd name="T79" fmla="*/ 0 h 470"/>
                <a:gd name="T80" fmla="*/ 0 w 730"/>
                <a:gd name="T81" fmla="*/ 0 h 470"/>
                <a:gd name="T82" fmla="*/ 0 w 730"/>
                <a:gd name="T83" fmla="*/ 0 h 470"/>
                <a:gd name="T84" fmla="*/ 0 w 730"/>
                <a:gd name="T85" fmla="*/ 0 h 470"/>
                <a:gd name="T86" fmla="*/ 0 w 730"/>
                <a:gd name="T87" fmla="*/ 0 h 470"/>
                <a:gd name="T88" fmla="*/ 0 w 730"/>
                <a:gd name="T89" fmla="*/ 0 h 470"/>
                <a:gd name="T90" fmla="*/ 0 w 730"/>
                <a:gd name="T91" fmla="*/ 0 h 470"/>
                <a:gd name="T92" fmla="*/ 0 w 730"/>
                <a:gd name="T93" fmla="*/ 0 h 470"/>
                <a:gd name="T94" fmla="*/ 0 w 730"/>
                <a:gd name="T95" fmla="*/ 0 h 470"/>
                <a:gd name="T96" fmla="*/ 0 w 730"/>
                <a:gd name="T97" fmla="*/ 0 h 470"/>
                <a:gd name="T98" fmla="*/ 0 w 730"/>
                <a:gd name="T99" fmla="*/ 0 h 470"/>
                <a:gd name="T100" fmla="*/ 0 w 730"/>
                <a:gd name="T101" fmla="*/ 0 h 470"/>
                <a:gd name="T102" fmla="*/ 0 w 730"/>
                <a:gd name="T103" fmla="*/ 0 h 470"/>
                <a:gd name="T104" fmla="*/ 0 w 730"/>
                <a:gd name="T105" fmla="*/ 0 h 470"/>
                <a:gd name="T106" fmla="*/ 0 w 730"/>
                <a:gd name="T107" fmla="*/ 0 h 470"/>
                <a:gd name="T108" fmla="*/ 0 w 730"/>
                <a:gd name="T109" fmla="*/ 0 h 470"/>
                <a:gd name="T110" fmla="*/ 0 w 730"/>
                <a:gd name="T111" fmla="*/ 0 h 470"/>
                <a:gd name="T112" fmla="*/ 1 w 730"/>
                <a:gd name="T113" fmla="*/ 0 h 470"/>
                <a:gd name="T114" fmla="*/ 1 w 730"/>
                <a:gd name="T115" fmla="*/ 0 h 470"/>
                <a:gd name="T116" fmla="*/ 1 w 730"/>
                <a:gd name="T117" fmla="*/ 0 h 470"/>
                <a:gd name="T118" fmla="*/ 1 w 730"/>
                <a:gd name="T119" fmla="*/ 0 h 470"/>
                <a:gd name="T120" fmla="*/ 1 w 730"/>
                <a:gd name="T121" fmla="*/ 0 h 4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0"/>
                <a:gd name="T184" fmla="*/ 0 h 470"/>
                <a:gd name="T185" fmla="*/ 730 w 730"/>
                <a:gd name="T186" fmla="*/ 470 h 4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0" h="470">
                  <a:moveTo>
                    <a:pt x="385" y="0"/>
                  </a:moveTo>
                  <a:lnTo>
                    <a:pt x="411" y="2"/>
                  </a:lnTo>
                  <a:lnTo>
                    <a:pt x="454" y="15"/>
                  </a:lnTo>
                  <a:lnTo>
                    <a:pt x="492" y="36"/>
                  </a:lnTo>
                  <a:lnTo>
                    <a:pt x="527" y="62"/>
                  </a:lnTo>
                  <a:lnTo>
                    <a:pt x="544" y="80"/>
                  </a:lnTo>
                  <a:lnTo>
                    <a:pt x="570" y="64"/>
                  </a:lnTo>
                  <a:lnTo>
                    <a:pt x="601" y="54"/>
                  </a:lnTo>
                  <a:lnTo>
                    <a:pt x="632" y="52"/>
                  </a:lnTo>
                  <a:lnTo>
                    <a:pt x="663" y="58"/>
                  </a:lnTo>
                  <a:lnTo>
                    <a:pt x="691" y="71"/>
                  </a:lnTo>
                  <a:lnTo>
                    <a:pt x="714" y="91"/>
                  </a:lnTo>
                  <a:lnTo>
                    <a:pt x="730" y="114"/>
                  </a:lnTo>
                  <a:lnTo>
                    <a:pt x="728" y="119"/>
                  </a:lnTo>
                  <a:lnTo>
                    <a:pt x="724" y="125"/>
                  </a:lnTo>
                  <a:lnTo>
                    <a:pt x="706" y="156"/>
                  </a:lnTo>
                  <a:lnTo>
                    <a:pt x="679" y="192"/>
                  </a:lnTo>
                  <a:lnTo>
                    <a:pt x="666" y="211"/>
                  </a:lnTo>
                  <a:lnTo>
                    <a:pt x="655" y="227"/>
                  </a:lnTo>
                  <a:lnTo>
                    <a:pt x="625" y="261"/>
                  </a:lnTo>
                  <a:lnTo>
                    <a:pt x="597" y="291"/>
                  </a:lnTo>
                  <a:lnTo>
                    <a:pt x="565" y="321"/>
                  </a:lnTo>
                  <a:lnTo>
                    <a:pt x="534" y="351"/>
                  </a:lnTo>
                  <a:lnTo>
                    <a:pt x="500" y="378"/>
                  </a:lnTo>
                  <a:lnTo>
                    <a:pt x="465" y="405"/>
                  </a:lnTo>
                  <a:lnTo>
                    <a:pt x="428" y="430"/>
                  </a:lnTo>
                  <a:lnTo>
                    <a:pt x="391" y="453"/>
                  </a:lnTo>
                  <a:lnTo>
                    <a:pt x="367" y="470"/>
                  </a:lnTo>
                  <a:lnTo>
                    <a:pt x="339" y="454"/>
                  </a:lnTo>
                  <a:lnTo>
                    <a:pt x="302" y="431"/>
                  </a:lnTo>
                  <a:lnTo>
                    <a:pt x="264" y="407"/>
                  </a:lnTo>
                  <a:lnTo>
                    <a:pt x="230" y="380"/>
                  </a:lnTo>
                  <a:lnTo>
                    <a:pt x="196" y="353"/>
                  </a:lnTo>
                  <a:lnTo>
                    <a:pt x="165" y="323"/>
                  </a:lnTo>
                  <a:lnTo>
                    <a:pt x="133" y="293"/>
                  </a:lnTo>
                  <a:lnTo>
                    <a:pt x="104" y="262"/>
                  </a:lnTo>
                  <a:lnTo>
                    <a:pt x="75" y="228"/>
                  </a:lnTo>
                  <a:lnTo>
                    <a:pt x="63" y="213"/>
                  </a:lnTo>
                  <a:lnTo>
                    <a:pt x="50" y="194"/>
                  </a:lnTo>
                  <a:lnTo>
                    <a:pt x="26" y="156"/>
                  </a:lnTo>
                  <a:lnTo>
                    <a:pt x="2" y="119"/>
                  </a:lnTo>
                  <a:lnTo>
                    <a:pt x="0" y="111"/>
                  </a:lnTo>
                  <a:lnTo>
                    <a:pt x="15" y="92"/>
                  </a:lnTo>
                  <a:lnTo>
                    <a:pt x="27" y="81"/>
                  </a:lnTo>
                  <a:lnTo>
                    <a:pt x="39" y="73"/>
                  </a:lnTo>
                  <a:lnTo>
                    <a:pt x="67" y="59"/>
                  </a:lnTo>
                  <a:lnTo>
                    <a:pt x="82" y="55"/>
                  </a:lnTo>
                  <a:lnTo>
                    <a:pt x="98" y="53"/>
                  </a:lnTo>
                  <a:lnTo>
                    <a:pt x="114" y="53"/>
                  </a:lnTo>
                  <a:lnTo>
                    <a:pt x="129" y="56"/>
                  </a:lnTo>
                  <a:lnTo>
                    <a:pt x="160" y="65"/>
                  </a:lnTo>
                  <a:lnTo>
                    <a:pt x="186" y="82"/>
                  </a:lnTo>
                  <a:lnTo>
                    <a:pt x="203" y="64"/>
                  </a:lnTo>
                  <a:lnTo>
                    <a:pt x="237" y="37"/>
                  </a:lnTo>
                  <a:lnTo>
                    <a:pt x="275" y="17"/>
                  </a:lnTo>
                  <a:lnTo>
                    <a:pt x="297" y="9"/>
                  </a:lnTo>
                  <a:lnTo>
                    <a:pt x="318" y="4"/>
                  </a:lnTo>
                  <a:lnTo>
                    <a:pt x="338" y="2"/>
                  </a:lnTo>
                  <a:lnTo>
                    <a:pt x="363" y="0"/>
                  </a:lnTo>
                  <a:lnTo>
                    <a:pt x="385" y="0"/>
                  </a:lnTo>
                  <a:close/>
                </a:path>
              </a:pathLst>
            </a:custGeom>
            <a:solidFill>
              <a:srgbClr val="002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3" name="Freeform 38"/>
            <p:cNvSpPr>
              <a:spLocks/>
            </p:cNvSpPr>
            <p:nvPr/>
          </p:nvSpPr>
          <p:spPr bwMode="auto">
            <a:xfrm>
              <a:off x="229" y="369"/>
              <a:ext cx="146" cy="94"/>
            </a:xfrm>
            <a:custGeom>
              <a:avLst/>
              <a:gdLst>
                <a:gd name="T0" fmla="*/ 1 w 730"/>
                <a:gd name="T1" fmla="*/ 0 h 470"/>
                <a:gd name="T2" fmla="*/ 1 w 730"/>
                <a:gd name="T3" fmla="*/ 0 h 470"/>
                <a:gd name="T4" fmla="*/ 1 w 730"/>
                <a:gd name="T5" fmla="*/ 0 h 470"/>
                <a:gd name="T6" fmla="*/ 1 w 730"/>
                <a:gd name="T7" fmla="*/ 0 h 470"/>
                <a:gd name="T8" fmla="*/ 1 w 730"/>
                <a:gd name="T9" fmla="*/ 0 h 470"/>
                <a:gd name="T10" fmla="*/ 1 w 730"/>
                <a:gd name="T11" fmla="*/ 0 h 470"/>
                <a:gd name="T12" fmla="*/ 1 w 730"/>
                <a:gd name="T13" fmla="*/ 0 h 470"/>
                <a:gd name="T14" fmla="*/ 1 w 730"/>
                <a:gd name="T15" fmla="*/ 0 h 470"/>
                <a:gd name="T16" fmla="*/ 1 w 730"/>
                <a:gd name="T17" fmla="*/ 0 h 470"/>
                <a:gd name="T18" fmla="*/ 1 w 730"/>
                <a:gd name="T19" fmla="*/ 0 h 470"/>
                <a:gd name="T20" fmla="*/ 1 w 730"/>
                <a:gd name="T21" fmla="*/ 0 h 470"/>
                <a:gd name="T22" fmla="*/ 1 w 730"/>
                <a:gd name="T23" fmla="*/ 0 h 470"/>
                <a:gd name="T24" fmla="*/ 1 w 730"/>
                <a:gd name="T25" fmla="*/ 0 h 470"/>
                <a:gd name="T26" fmla="*/ 1 w 730"/>
                <a:gd name="T27" fmla="*/ 0 h 470"/>
                <a:gd name="T28" fmla="*/ 1 w 730"/>
                <a:gd name="T29" fmla="*/ 0 h 470"/>
                <a:gd name="T30" fmla="*/ 1 w 730"/>
                <a:gd name="T31" fmla="*/ 0 h 470"/>
                <a:gd name="T32" fmla="*/ 1 w 730"/>
                <a:gd name="T33" fmla="*/ 0 h 470"/>
                <a:gd name="T34" fmla="*/ 1 w 730"/>
                <a:gd name="T35" fmla="*/ 0 h 470"/>
                <a:gd name="T36" fmla="*/ 1 w 730"/>
                <a:gd name="T37" fmla="*/ 0 h 470"/>
                <a:gd name="T38" fmla="*/ 1 w 730"/>
                <a:gd name="T39" fmla="*/ 0 h 470"/>
                <a:gd name="T40" fmla="*/ 1 w 730"/>
                <a:gd name="T41" fmla="*/ 0 h 470"/>
                <a:gd name="T42" fmla="*/ 1 w 730"/>
                <a:gd name="T43" fmla="*/ 1 h 470"/>
                <a:gd name="T44" fmla="*/ 1 w 730"/>
                <a:gd name="T45" fmla="*/ 1 h 470"/>
                <a:gd name="T46" fmla="*/ 1 w 730"/>
                <a:gd name="T47" fmla="*/ 1 h 470"/>
                <a:gd name="T48" fmla="*/ 1 w 730"/>
                <a:gd name="T49" fmla="*/ 1 h 470"/>
                <a:gd name="T50" fmla="*/ 1 w 730"/>
                <a:gd name="T51" fmla="*/ 1 h 470"/>
                <a:gd name="T52" fmla="*/ 1 w 730"/>
                <a:gd name="T53" fmla="*/ 1 h 470"/>
                <a:gd name="T54" fmla="*/ 1 w 730"/>
                <a:gd name="T55" fmla="*/ 1 h 470"/>
                <a:gd name="T56" fmla="*/ 1 w 730"/>
                <a:gd name="T57" fmla="*/ 1 h 470"/>
                <a:gd name="T58" fmla="*/ 0 w 730"/>
                <a:gd name="T59" fmla="*/ 1 h 470"/>
                <a:gd name="T60" fmla="*/ 0 w 730"/>
                <a:gd name="T61" fmla="*/ 1 h 470"/>
                <a:gd name="T62" fmla="*/ 0 w 730"/>
                <a:gd name="T63" fmla="*/ 1 h 470"/>
                <a:gd name="T64" fmla="*/ 0 w 730"/>
                <a:gd name="T65" fmla="*/ 1 h 470"/>
                <a:gd name="T66" fmla="*/ 0 w 730"/>
                <a:gd name="T67" fmla="*/ 1 h 470"/>
                <a:gd name="T68" fmla="*/ 0 w 730"/>
                <a:gd name="T69" fmla="*/ 0 h 470"/>
                <a:gd name="T70" fmla="*/ 0 w 730"/>
                <a:gd name="T71" fmla="*/ 0 h 470"/>
                <a:gd name="T72" fmla="*/ 0 w 730"/>
                <a:gd name="T73" fmla="*/ 0 h 470"/>
                <a:gd name="T74" fmla="*/ 0 w 730"/>
                <a:gd name="T75" fmla="*/ 0 h 470"/>
                <a:gd name="T76" fmla="*/ 0 w 730"/>
                <a:gd name="T77" fmla="*/ 0 h 470"/>
                <a:gd name="T78" fmla="*/ 0 w 730"/>
                <a:gd name="T79" fmla="*/ 0 h 470"/>
                <a:gd name="T80" fmla="*/ 0 w 730"/>
                <a:gd name="T81" fmla="*/ 0 h 470"/>
                <a:gd name="T82" fmla="*/ 0 w 730"/>
                <a:gd name="T83" fmla="*/ 0 h 470"/>
                <a:gd name="T84" fmla="*/ 0 w 730"/>
                <a:gd name="T85" fmla="*/ 0 h 470"/>
                <a:gd name="T86" fmla="*/ 0 w 730"/>
                <a:gd name="T87" fmla="*/ 0 h 470"/>
                <a:gd name="T88" fmla="*/ 0 w 730"/>
                <a:gd name="T89" fmla="*/ 0 h 470"/>
                <a:gd name="T90" fmla="*/ 0 w 730"/>
                <a:gd name="T91" fmla="*/ 0 h 470"/>
                <a:gd name="T92" fmla="*/ 0 w 730"/>
                <a:gd name="T93" fmla="*/ 0 h 470"/>
                <a:gd name="T94" fmla="*/ 0 w 730"/>
                <a:gd name="T95" fmla="*/ 0 h 470"/>
                <a:gd name="T96" fmla="*/ 0 w 730"/>
                <a:gd name="T97" fmla="*/ 0 h 470"/>
                <a:gd name="T98" fmla="*/ 0 w 730"/>
                <a:gd name="T99" fmla="*/ 0 h 470"/>
                <a:gd name="T100" fmla="*/ 0 w 730"/>
                <a:gd name="T101" fmla="*/ 0 h 470"/>
                <a:gd name="T102" fmla="*/ 0 w 730"/>
                <a:gd name="T103" fmla="*/ 0 h 470"/>
                <a:gd name="T104" fmla="*/ 0 w 730"/>
                <a:gd name="T105" fmla="*/ 0 h 470"/>
                <a:gd name="T106" fmla="*/ 0 w 730"/>
                <a:gd name="T107" fmla="*/ 0 h 470"/>
                <a:gd name="T108" fmla="*/ 0 w 730"/>
                <a:gd name="T109" fmla="*/ 0 h 470"/>
                <a:gd name="T110" fmla="*/ 0 w 730"/>
                <a:gd name="T111" fmla="*/ 0 h 470"/>
                <a:gd name="T112" fmla="*/ 1 w 730"/>
                <a:gd name="T113" fmla="*/ 0 h 470"/>
                <a:gd name="T114" fmla="*/ 1 w 730"/>
                <a:gd name="T115" fmla="*/ 0 h 470"/>
                <a:gd name="T116" fmla="*/ 1 w 730"/>
                <a:gd name="T117" fmla="*/ 0 h 470"/>
                <a:gd name="T118" fmla="*/ 1 w 730"/>
                <a:gd name="T119" fmla="*/ 0 h 4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0"/>
                <a:gd name="T181" fmla="*/ 0 h 470"/>
                <a:gd name="T182" fmla="*/ 730 w 730"/>
                <a:gd name="T183" fmla="*/ 470 h 4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0" h="470">
                  <a:moveTo>
                    <a:pt x="385" y="0"/>
                  </a:moveTo>
                  <a:lnTo>
                    <a:pt x="411" y="2"/>
                  </a:lnTo>
                  <a:lnTo>
                    <a:pt x="454" y="15"/>
                  </a:lnTo>
                  <a:lnTo>
                    <a:pt x="492" y="36"/>
                  </a:lnTo>
                  <a:lnTo>
                    <a:pt x="527" y="62"/>
                  </a:lnTo>
                  <a:lnTo>
                    <a:pt x="544" y="80"/>
                  </a:lnTo>
                  <a:lnTo>
                    <a:pt x="570" y="64"/>
                  </a:lnTo>
                  <a:lnTo>
                    <a:pt x="601" y="54"/>
                  </a:lnTo>
                  <a:lnTo>
                    <a:pt x="632" y="52"/>
                  </a:lnTo>
                  <a:lnTo>
                    <a:pt x="663" y="58"/>
                  </a:lnTo>
                  <a:lnTo>
                    <a:pt x="691" y="71"/>
                  </a:lnTo>
                  <a:lnTo>
                    <a:pt x="714" y="91"/>
                  </a:lnTo>
                  <a:lnTo>
                    <a:pt x="730" y="114"/>
                  </a:lnTo>
                  <a:lnTo>
                    <a:pt x="728" y="119"/>
                  </a:lnTo>
                  <a:lnTo>
                    <a:pt x="724" y="125"/>
                  </a:lnTo>
                  <a:lnTo>
                    <a:pt x="706" y="156"/>
                  </a:lnTo>
                  <a:lnTo>
                    <a:pt x="679" y="192"/>
                  </a:lnTo>
                  <a:lnTo>
                    <a:pt x="666" y="211"/>
                  </a:lnTo>
                  <a:lnTo>
                    <a:pt x="655" y="227"/>
                  </a:lnTo>
                  <a:lnTo>
                    <a:pt x="625" y="261"/>
                  </a:lnTo>
                  <a:lnTo>
                    <a:pt x="597" y="291"/>
                  </a:lnTo>
                  <a:lnTo>
                    <a:pt x="565" y="321"/>
                  </a:lnTo>
                  <a:lnTo>
                    <a:pt x="534" y="351"/>
                  </a:lnTo>
                  <a:lnTo>
                    <a:pt x="500" y="378"/>
                  </a:lnTo>
                  <a:lnTo>
                    <a:pt x="465" y="405"/>
                  </a:lnTo>
                  <a:lnTo>
                    <a:pt x="428" y="430"/>
                  </a:lnTo>
                  <a:lnTo>
                    <a:pt x="391" y="453"/>
                  </a:lnTo>
                  <a:lnTo>
                    <a:pt x="367" y="470"/>
                  </a:lnTo>
                  <a:lnTo>
                    <a:pt x="339" y="454"/>
                  </a:lnTo>
                  <a:lnTo>
                    <a:pt x="302" y="431"/>
                  </a:lnTo>
                  <a:lnTo>
                    <a:pt x="264" y="407"/>
                  </a:lnTo>
                  <a:lnTo>
                    <a:pt x="230" y="380"/>
                  </a:lnTo>
                  <a:lnTo>
                    <a:pt x="196" y="353"/>
                  </a:lnTo>
                  <a:lnTo>
                    <a:pt x="165" y="323"/>
                  </a:lnTo>
                  <a:lnTo>
                    <a:pt x="133" y="293"/>
                  </a:lnTo>
                  <a:lnTo>
                    <a:pt x="104" y="262"/>
                  </a:lnTo>
                  <a:lnTo>
                    <a:pt x="75" y="228"/>
                  </a:lnTo>
                  <a:lnTo>
                    <a:pt x="63" y="213"/>
                  </a:lnTo>
                  <a:lnTo>
                    <a:pt x="50" y="194"/>
                  </a:lnTo>
                  <a:lnTo>
                    <a:pt x="26" y="156"/>
                  </a:lnTo>
                  <a:lnTo>
                    <a:pt x="2" y="119"/>
                  </a:lnTo>
                  <a:lnTo>
                    <a:pt x="0" y="111"/>
                  </a:lnTo>
                  <a:lnTo>
                    <a:pt x="15" y="92"/>
                  </a:lnTo>
                  <a:lnTo>
                    <a:pt x="27" y="81"/>
                  </a:lnTo>
                  <a:lnTo>
                    <a:pt x="39" y="73"/>
                  </a:lnTo>
                  <a:lnTo>
                    <a:pt x="67" y="59"/>
                  </a:lnTo>
                  <a:lnTo>
                    <a:pt x="82" y="55"/>
                  </a:lnTo>
                  <a:lnTo>
                    <a:pt x="98" y="53"/>
                  </a:lnTo>
                  <a:lnTo>
                    <a:pt x="114" y="53"/>
                  </a:lnTo>
                  <a:lnTo>
                    <a:pt x="129" y="56"/>
                  </a:lnTo>
                  <a:lnTo>
                    <a:pt x="160" y="65"/>
                  </a:lnTo>
                  <a:lnTo>
                    <a:pt x="186" y="82"/>
                  </a:lnTo>
                  <a:lnTo>
                    <a:pt x="203" y="64"/>
                  </a:lnTo>
                  <a:lnTo>
                    <a:pt x="237" y="37"/>
                  </a:lnTo>
                  <a:lnTo>
                    <a:pt x="275" y="17"/>
                  </a:lnTo>
                  <a:lnTo>
                    <a:pt x="297" y="9"/>
                  </a:lnTo>
                  <a:lnTo>
                    <a:pt x="318" y="4"/>
                  </a:lnTo>
                  <a:lnTo>
                    <a:pt x="338" y="2"/>
                  </a:lnTo>
                  <a:lnTo>
                    <a:pt x="363" y="0"/>
                  </a:lnTo>
                  <a:lnTo>
                    <a:pt x="385" y="0"/>
                  </a:lnTo>
                </a:path>
              </a:pathLst>
            </a:custGeom>
            <a:noFill/>
            <a:ln w="0">
              <a:solidFill>
                <a:srgbClr val="0023C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657" name="Group 40"/>
          <p:cNvGrpSpPr>
            <a:grpSpLocks noChangeAspect="1"/>
          </p:cNvGrpSpPr>
          <p:nvPr/>
        </p:nvGrpSpPr>
        <p:grpSpPr bwMode="auto">
          <a:xfrm>
            <a:off x="1295400" y="228600"/>
            <a:ext cx="1066800" cy="609600"/>
            <a:chOff x="816" y="144"/>
            <a:chExt cx="672" cy="384"/>
          </a:xfrm>
        </p:grpSpPr>
        <p:sp>
          <p:nvSpPr>
            <p:cNvPr id="27702" name="AutoShape 39"/>
            <p:cNvSpPr>
              <a:spLocks noChangeAspect="1" noChangeArrowheads="1" noTextEdit="1"/>
            </p:cNvSpPr>
            <p:nvPr/>
          </p:nvSpPr>
          <p:spPr bwMode="auto">
            <a:xfrm>
              <a:off x="816" y="144"/>
              <a:ext cx="67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703" name="Freeform 41"/>
            <p:cNvSpPr>
              <a:spLocks/>
            </p:cNvSpPr>
            <p:nvPr/>
          </p:nvSpPr>
          <p:spPr bwMode="auto">
            <a:xfrm>
              <a:off x="816" y="144"/>
              <a:ext cx="671" cy="383"/>
            </a:xfrm>
            <a:custGeom>
              <a:avLst/>
              <a:gdLst>
                <a:gd name="T0" fmla="*/ 0 w 3355"/>
                <a:gd name="T1" fmla="*/ 3 h 1916"/>
                <a:gd name="T2" fmla="*/ 0 w 3355"/>
                <a:gd name="T3" fmla="*/ 0 h 1916"/>
                <a:gd name="T4" fmla="*/ 5 w 3355"/>
                <a:gd name="T5" fmla="*/ 0 h 1916"/>
                <a:gd name="T6" fmla="*/ 5 w 3355"/>
                <a:gd name="T7" fmla="*/ 3 h 1916"/>
                <a:gd name="T8" fmla="*/ 0 w 3355"/>
                <a:gd name="T9" fmla="*/ 3 h 1916"/>
                <a:gd name="T10" fmla="*/ 0 w 3355"/>
                <a:gd name="T11" fmla="*/ 3 h 1916"/>
                <a:gd name="T12" fmla="*/ 0 w 3355"/>
                <a:gd name="T13" fmla="*/ 3 h 1916"/>
                <a:gd name="T14" fmla="*/ 0 60000 65536"/>
                <a:gd name="T15" fmla="*/ 0 60000 65536"/>
                <a:gd name="T16" fmla="*/ 0 60000 65536"/>
                <a:gd name="T17" fmla="*/ 0 60000 65536"/>
                <a:gd name="T18" fmla="*/ 0 60000 65536"/>
                <a:gd name="T19" fmla="*/ 0 60000 65536"/>
                <a:gd name="T20" fmla="*/ 0 60000 65536"/>
                <a:gd name="T21" fmla="*/ 0 w 3355"/>
                <a:gd name="T22" fmla="*/ 0 h 1916"/>
                <a:gd name="T23" fmla="*/ 3355 w 3355"/>
                <a:gd name="T24" fmla="*/ 1916 h 19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5" h="1916">
                  <a:moveTo>
                    <a:pt x="0" y="1915"/>
                  </a:moveTo>
                  <a:lnTo>
                    <a:pt x="0" y="0"/>
                  </a:lnTo>
                  <a:lnTo>
                    <a:pt x="3355" y="0"/>
                  </a:lnTo>
                  <a:lnTo>
                    <a:pt x="3355" y="1916"/>
                  </a:lnTo>
                  <a:lnTo>
                    <a:pt x="0" y="1916"/>
                  </a:lnTo>
                  <a:lnTo>
                    <a:pt x="0" y="19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4" name="Freeform 42"/>
            <p:cNvSpPr>
              <a:spLocks/>
            </p:cNvSpPr>
            <p:nvPr/>
          </p:nvSpPr>
          <p:spPr bwMode="auto">
            <a:xfrm>
              <a:off x="816" y="144"/>
              <a:ext cx="671" cy="383"/>
            </a:xfrm>
            <a:custGeom>
              <a:avLst/>
              <a:gdLst>
                <a:gd name="T0" fmla="*/ 0 w 3355"/>
                <a:gd name="T1" fmla="*/ 3 h 1916"/>
                <a:gd name="T2" fmla="*/ 0 w 3355"/>
                <a:gd name="T3" fmla="*/ 0 h 1916"/>
                <a:gd name="T4" fmla="*/ 5 w 3355"/>
                <a:gd name="T5" fmla="*/ 0 h 1916"/>
                <a:gd name="T6" fmla="*/ 5 w 3355"/>
                <a:gd name="T7" fmla="*/ 3 h 1916"/>
                <a:gd name="T8" fmla="*/ 0 w 3355"/>
                <a:gd name="T9" fmla="*/ 3 h 1916"/>
                <a:gd name="T10" fmla="*/ 0 w 3355"/>
                <a:gd name="T11" fmla="*/ 3 h 1916"/>
                <a:gd name="T12" fmla="*/ 0 60000 65536"/>
                <a:gd name="T13" fmla="*/ 0 60000 65536"/>
                <a:gd name="T14" fmla="*/ 0 60000 65536"/>
                <a:gd name="T15" fmla="*/ 0 60000 65536"/>
                <a:gd name="T16" fmla="*/ 0 60000 65536"/>
                <a:gd name="T17" fmla="*/ 0 60000 65536"/>
                <a:gd name="T18" fmla="*/ 0 w 3355"/>
                <a:gd name="T19" fmla="*/ 0 h 1916"/>
                <a:gd name="T20" fmla="*/ 3355 w 3355"/>
                <a:gd name="T21" fmla="*/ 1916 h 1916"/>
              </a:gdLst>
              <a:ahLst/>
              <a:cxnLst>
                <a:cxn ang="T12">
                  <a:pos x="T0" y="T1"/>
                </a:cxn>
                <a:cxn ang="T13">
                  <a:pos x="T2" y="T3"/>
                </a:cxn>
                <a:cxn ang="T14">
                  <a:pos x="T4" y="T5"/>
                </a:cxn>
                <a:cxn ang="T15">
                  <a:pos x="T6" y="T7"/>
                </a:cxn>
                <a:cxn ang="T16">
                  <a:pos x="T8" y="T9"/>
                </a:cxn>
                <a:cxn ang="T17">
                  <a:pos x="T10" y="T11"/>
                </a:cxn>
              </a:cxnLst>
              <a:rect l="T18" t="T19" r="T20" b="T21"/>
              <a:pathLst>
                <a:path w="3355" h="1916">
                  <a:moveTo>
                    <a:pt x="0" y="1915"/>
                  </a:moveTo>
                  <a:lnTo>
                    <a:pt x="0" y="0"/>
                  </a:lnTo>
                  <a:lnTo>
                    <a:pt x="3355" y="0"/>
                  </a:lnTo>
                  <a:lnTo>
                    <a:pt x="3355" y="1916"/>
                  </a:lnTo>
                  <a:lnTo>
                    <a:pt x="0" y="1916"/>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5" name="Freeform 43"/>
            <p:cNvSpPr>
              <a:spLocks/>
            </p:cNvSpPr>
            <p:nvPr/>
          </p:nvSpPr>
          <p:spPr bwMode="auto">
            <a:xfrm>
              <a:off x="816" y="144"/>
              <a:ext cx="272" cy="383"/>
            </a:xfrm>
            <a:custGeom>
              <a:avLst/>
              <a:gdLst>
                <a:gd name="T0" fmla="*/ 0 w 1360"/>
                <a:gd name="T1" fmla="*/ 3 h 1916"/>
                <a:gd name="T2" fmla="*/ 0 w 1360"/>
                <a:gd name="T3" fmla="*/ 0 h 1916"/>
                <a:gd name="T4" fmla="*/ 2 w 1360"/>
                <a:gd name="T5" fmla="*/ 0 h 1916"/>
                <a:gd name="T6" fmla="*/ 2 w 1360"/>
                <a:gd name="T7" fmla="*/ 3 h 1916"/>
                <a:gd name="T8" fmla="*/ 0 w 1360"/>
                <a:gd name="T9" fmla="*/ 3 h 1916"/>
                <a:gd name="T10" fmla="*/ 0 w 1360"/>
                <a:gd name="T11" fmla="*/ 3 h 1916"/>
                <a:gd name="T12" fmla="*/ 0 w 1360"/>
                <a:gd name="T13" fmla="*/ 3 h 1916"/>
                <a:gd name="T14" fmla="*/ 0 60000 65536"/>
                <a:gd name="T15" fmla="*/ 0 60000 65536"/>
                <a:gd name="T16" fmla="*/ 0 60000 65536"/>
                <a:gd name="T17" fmla="*/ 0 60000 65536"/>
                <a:gd name="T18" fmla="*/ 0 60000 65536"/>
                <a:gd name="T19" fmla="*/ 0 60000 65536"/>
                <a:gd name="T20" fmla="*/ 0 60000 65536"/>
                <a:gd name="T21" fmla="*/ 0 w 1360"/>
                <a:gd name="T22" fmla="*/ 0 h 1916"/>
                <a:gd name="T23" fmla="*/ 1360 w 1360"/>
                <a:gd name="T24" fmla="*/ 1916 h 19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0" h="1916">
                  <a:moveTo>
                    <a:pt x="0" y="1915"/>
                  </a:moveTo>
                  <a:lnTo>
                    <a:pt x="0" y="0"/>
                  </a:lnTo>
                  <a:lnTo>
                    <a:pt x="1360" y="0"/>
                  </a:lnTo>
                  <a:lnTo>
                    <a:pt x="1360" y="1916"/>
                  </a:lnTo>
                  <a:lnTo>
                    <a:pt x="0" y="1916"/>
                  </a:lnTo>
                  <a:lnTo>
                    <a:pt x="0" y="1915"/>
                  </a:lnTo>
                  <a:close/>
                </a:path>
              </a:pathLst>
            </a:custGeom>
            <a:solidFill>
              <a:srgbClr val="0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6" name="Freeform 44"/>
            <p:cNvSpPr>
              <a:spLocks/>
            </p:cNvSpPr>
            <p:nvPr/>
          </p:nvSpPr>
          <p:spPr bwMode="auto">
            <a:xfrm>
              <a:off x="816" y="144"/>
              <a:ext cx="272" cy="383"/>
            </a:xfrm>
            <a:custGeom>
              <a:avLst/>
              <a:gdLst>
                <a:gd name="T0" fmla="*/ 0 w 1360"/>
                <a:gd name="T1" fmla="*/ 3 h 1916"/>
                <a:gd name="T2" fmla="*/ 0 w 1360"/>
                <a:gd name="T3" fmla="*/ 0 h 1916"/>
                <a:gd name="T4" fmla="*/ 2 w 1360"/>
                <a:gd name="T5" fmla="*/ 0 h 1916"/>
                <a:gd name="T6" fmla="*/ 2 w 1360"/>
                <a:gd name="T7" fmla="*/ 3 h 1916"/>
                <a:gd name="T8" fmla="*/ 0 w 1360"/>
                <a:gd name="T9" fmla="*/ 3 h 1916"/>
                <a:gd name="T10" fmla="*/ 0 w 1360"/>
                <a:gd name="T11" fmla="*/ 3 h 1916"/>
                <a:gd name="T12" fmla="*/ 0 60000 65536"/>
                <a:gd name="T13" fmla="*/ 0 60000 65536"/>
                <a:gd name="T14" fmla="*/ 0 60000 65536"/>
                <a:gd name="T15" fmla="*/ 0 60000 65536"/>
                <a:gd name="T16" fmla="*/ 0 60000 65536"/>
                <a:gd name="T17" fmla="*/ 0 60000 65536"/>
                <a:gd name="T18" fmla="*/ 0 w 1360"/>
                <a:gd name="T19" fmla="*/ 0 h 1916"/>
                <a:gd name="T20" fmla="*/ 1360 w 1360"/>
                <a:gd name="T21" fmla="*/ 1916 h 1916"/>
              </a:gdLst>
              <a:ahLst/>
              <a:cxnLst>
                <a:cxn ang="T12">
                  <a:pos x="T0" y="T1"/>
                </a:cxn>
                <a:cxn ang="T13">
                  <a:pos x="T2" y="T3"/>
                </a:cxn>
                <a:cxn ang="T14">
                  <a:pos x="T4" y="T5"/>
                </a:cxn>
                <a:cxn ang="T15">
                  <a:pos x="T6" y="T7"/>
                </a:cxn>
                <a:cxn ang="T16">
                  <a:pos x="T8" y="T9"/>
                </a:cxn>
                <a:cxn ang="T17">
                  <a:pos x="T10" y="T11"/>
                </a:cxn>
              </a:cxnLst>
              <a:rect l="T18" t="T19" r="T20" b="T21"/>
              <a:pathLst>
                <a:path w="1360" h="1916">
                  <a:moveTo>
                    <a:pt x="0" y="1915"/>
                  </a:moveTo>
                  <a:lnTo>
                    <a:pt x="0" y="0"/>
                  </a:lnTo>
                  <a:lnTo>
                    <a:pt x="1360" y="0"/>
                  </a:lnTo>
                  <a:lnTo>
                    <a:pt x="1360" y="1916"/>
                  </a:lnTo>
                  <a:lnTo>
                    <a:pt x="0" y="1916"/>
                  </a:lnTo>
                </a:path>
              </a:pathLst>
            </a:custGeom>
            <a:noFill/>
            <a:ln w="0">
              <a:solidFill>
                <a:srgbClr val="00A1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7" name="Freeform 45"/>
            <p:cNvSpPr>
              <a:spLocks/>
            </p:cNvSpPr>
            <p:nvPr/>
          </p:nvSpPr>
          <p:spPr bwMode="auto">
            <a:xfrm>
              <a:off x="1006" y="334"/>
              <a:ext cx="30" cy="18"/>
            </a:xfrm>
            <a:custGeom>
              <a:avLst/>
              <a:gdLst>
                <a:gd name="T0" fmla="*/ 0 w 150"/>
                <a:gd name="T1" fmla="*/ 0 h 92"/>
                <a:gd name="T2" fmla="*/ 0 w 150"/>
                <a:gd name="T3" fmla="*/ 0 h 92"/>
                <a:gd name="T4" fmla="*/ 0 w 150"/>
                <a:gd name="T5" fmla="*/ 0 h 92"/>
                <a:gd name="T6" fmla="*/ 0 w 150"/>
                <a:gd name="T7" fmla="*/ 0 h 92"/>
                <a:gd name="T8" fmla="*/ 0 w 150"/>
                <a:gd name="T9" fmla="*/ 0 h 92"/>
                <a:gd name="T10" fmla="*/ 0 w 150"/>
                <a:gd name="T11" fmla="*/ 0 h 92"/>
                <a:gd name="T12" fmla="*/ 0 w 150"/>
                <a:gd name="T13" fmla="*/ 0 h 92"/>
                <a:gd name="T14" fmla="*/ 0 w 150"/>
                <a:gd name="T15" fmla="*/ 0 h 92"/>
                <a:gd name="T16" fmla="*/ 0 w 150"/>
                <a:gd name="T17" fmla="*/ 0 h 92"/>
                <a:gd name="T18" fmla="*/ 0 w 150"/>
                <a:gd name="T19" fmla="*/ 0 h 92"/>
                <a:gd name="T20" fmla="*/ 0 w 150"/>
                <a:gd name="T21" fmla="*/ 0 h 92"/>
                <a:gd name="T22" fmla="*/ 0 w 150"/>
                <a:gd name="T23" fmla="*/ 0 h 92"/>
                <a:gd name="T24" fmla="*/ 0 w 150"/>
                <a:gd name="T25" fmla="*/ 0 h 92"/>
                <a:gd name="T26" fmla="*/ 0 w 150"/>
                <a:gd name="T27" fmla="*/ 0 h 92"/>
                <a:gd name="T28" fmla="*/ 0 w 150"/>
                <a:gd name="T29" fmla="*/ 0 h 92"/>
                <a:gd name="T30" fmla="*/ 0 w 150"/>
                <a:gd name="T31" fmla="*/ 0 h 92"/>
                <a:gd name="T32" fmla="*/ 0 w 150"/>
                <a:gd name="T33" fmla="*/ 0 h 92"/>
                <a:gd name="T34" fmla="*/ 0 w 150"/>
                <a:gd name="T35" fmla="*/ 0 h 92"/>
                <a:gd name="T36" fmla="*/ 0 w 150"/>
                <a:gd name="T37" fmla="*/ 0 h 92"/>
                <a:gd name="T38" fmla="*/ 0 w 150"/>
                <a:gd name="T39" fmla="*/ 0 h 92"/>
                <a:gd name="T40" fmla="*/ 0 w 150"/>
                <a:gd name="T41" fmla="*/ 0 h 92"/>
                <a:gd name="T42" fmla="*/ 0 w 150"/>
                <a:gd name="T43" fmla="*/ 0 h 92"/>
                <a:gd name="T44" fmla="*/ 0 w 150"/>
                <a:gd name="T45" fmla="*/ 0 h 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92"/>
                <a:gd name="T71" fmla="*/ 150 w 150"/>
                <a:gd name="T72" fmla="*/ 92 h 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92">
                  <a:moveTo>
                    <a:pt x="2" y="37"/>
                  </a:moveTo>
                  <a:lnTo>
                    <a:pt x="3" y="25"/>
                  </a:lnTo>
                  <a:lnTo>
                    <a:pt x="0" y="16"/>
                  </a:lnTo>
                  <a:lnTo>
                    <a:pt x="0" y="0"/>
                  </a:lnTo>
                  <a:lnTo>
                    <a:pt x="18" y="3"/>
                  </a:lnTo>
                  <a:lnTo>
                    <a:pt x="50" y="13"/>
                  </a:lnTo>
                  <a:lnTo>
                    <a:pt x="81" y="22"/>
                  </a:lnTo>
                  <a:lnTo>
                    <a:pt x="103" y="30"/>
                  </a:lnTo>
                  <a:lnTo>
                    <a:pt x="121" y="35"/>
                  </a:lnTo>
                  <a:lnTo>
                    <a:pt x="133" y="40"/>
                  </a:lnTo>
                  <a:lnTo>
                    <a:pt x="150" y="45"/>
                  </a:lnTo>
                  <a:lnTo>
                    <a:pt x="147" y="92"/>
                  </a:lnTo>
                  <a:lnTo>
                    <a:pt x="129" y="86"/>
                  </a:lnTo>
                  <a:lnTo>
                    <a:pt x="101" y="75"/>
                  </a:lnTo>
                  <a:lnTo>
                    <a:pt x="59" y="63"/>
                  </a:lnTo>
                  <a:lnTo>
                    <a:pt x="17" y="53"/>
                  </a:lnTo>
                  <a:lnTo>
                    <a:pt x="3" y="51"/>
                  </a:lnTo>
                  <a:lnTo>
                    <a:pt x="3" y="41"/>
                  </a:lnTo>
                  <a:lnTo>
                    <a:pt x="5" y="51"/>
                  </a:lnTo>
                  <a:lnTo>
                    <a:pt x="3" y="37"/>
                  </a:lnTo>
                  <a:lnTo>
                    <a:pt x="3" y="38"/>
                  </a:lnTo>
                  <a:lnTo>
                    <a:pt x="2" y="3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8" name="Freeform 46"/>
            <p:cNvSpPr>
              <a:spLocks/>
            </p:cNvSpPr>
            <p:nvPr/>
          </p:nvSpPr>
          <p:spPr bwMode="auto">
            <a:xfrm>
              <a:off x="1006" y="334"/>
              <a:ext cx="30" cy="18"/>
            </a:xfrm>
            <a:custGeom>
              <a:avLst/>
              <a:gdLst>
                <a:gd name="T0" fmla="*/ 0 w 150"/>
                <a:gd name="T1" fmla="*/ 0 h 92"/>
                <a:gd name="T2" fmla="*/ 0 w 150"/>
                <a:gd name="T3" fmla="*/ 0 h 92"/>
                <a:gd name="T4" fmla="*/ 0 w 150"/>
                <a:gd name="T5" fmla="*/ 0 h 92"/>
                <a:gd name="T6" fmla="*/ 0 w 150"/>
                <a:gd name="T7" fmla="*/ 0 h 92"/>
                <a:gd name="T8" fmla="*/ 0 w 150"/>
                <a:gd name="T9" fmla="*/ 0 h 92"/>
                <a:gd name="T10" fmla="*/ 0 w 150"/>
                <a:gd name="T11" fmla="*/ 0 h 92"/>
                <a:gd name="T12" fmla="*/ 0 w 150"/>
                <a:gd name="T13" fmla="*/ 0 h 92"/>
                <a:gd name="T14" fmla="*/ 0 w 150"/>
                <a:gd name="T15" fmla="*/ 0 h 92"/>
                <a:gd name="T16" fmla="*/ 0 w 150"/>
                <a:gd name="T17" fmla="*/ 0 h 92"/>
                <a:gd name="T18" fmla="*/ 0 w 150"/>
                <a:gd name="T19" fmla="*/ 0 h 92"/>
                <a:gd name="T20" fmla="*/ 0 w 150"/>
                <a:gd name="T21" fmla="*/ 0 h 92"/>
                <a:gd name="T22" fmla="*/ 0 w 150"/>
                <a:gd name="T23" fmla="*/ 0 h 92"/>
                <a:gd name="T24" fmla="*/ 0 w 150"/>
                <a:gd name="T25" fmla="*/ 0 h 92"/>
                <a:gd name="T26" fmla="*/ 0 w 150"/>
                <a:gd name="T27" fmla="*/ 0 h 92"/>
                <a:gd name="T28" fmla="*/ 0 w 150"/>
                <a:gd name="T29" fmla="*/ 0 h 92"/>
                <a:gd name="T30" fmla="*/ 0 w 150"/>
                <a:gd name="T31" fmla="*/ 0 h 92"/>
                <a:gd name="T32" fmla="*/ 0 w 150"/>
                <a:gd name="T33" fmla="*/ 0 h 92"/>
                <a:gd name="T34" fmla="*/ 0 w 150"/>
                <a:gd name="T35" fmla="*/ 0 h 92"/>
                <a:gd name="T36" fmla="*/ 0 w 150"/>
                <a:gd name="T37" fmla="*/ 0 h 92"/>
                <a:gd name="T38" fmla="*/ 0 w 150"/>
                <a:gd name="T39" fmla="*/ 0 h 92"/>
                <a:gd name="T40" fmla="*/ 0 w 150"/>
                <a:gd name="T41" fmla="*/ 0 h 92"/>
                <a:gd name="T42" fmla="*/ 0 w 150"/>
                <a:gd name="T43" fmla="*/ 0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92"/>
                <a:gd name="T68" fmla="*/ 150 w 150"/>
                <a:gd name="T69" fmla="*/ 92 h 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92">
                  <a:moveTo>
                    <a:pt x="2" y="37"/>
                  </a:moveTo>
                  <a:lnTo>
                    <a:pt x="3" y="25"/>
                  </a:lnTo>
                  <a:lnTo>
                    <a:pt x="0" y="16"/>
                  </a:lnTo>
                  <a:lnTo>
                    <a:pt x="0" y="0"/>
                  </a:lnTo>
                  <a:lnTo>
                    <a:pt x="18" y="3"/>
                  </a:lnTo>
                  <a:lnTo>
                    <a:pt x="50" y="13"/>
                  </a:lnTo>
                  <a:lnTo>
                    <a:pt x="81" y="22"/>
                  </a:lnTo>
                  <a:lnTo>
                    <a:pt x="103" y="30"/>
                  </a:lnTo>
                  <a:lnTo>
                    <a:pt x="121" y="35"/>
                  </a:lnTo>
                  <a:lnTo>
                    <a:pt x="133" y="40"/>
                  </a:lnTo>
                  <a:lnTo>
                    <a:pt x="150" y="45"/>
                  </a:lnTo>
                  <a:lnTo>
                    <a:pt x="147" y="92"/>
                  </a:lnTo>
                  <a:lnTo>
                    <a:pt x="129" y="86"/>
                  </a:lnTo>
                  <a:lnTo>
                    <a:pt x="101" y="75"/>
                  </a:lnTo>
                  <a:lnTo>
                    <a:pt x="59" y="63"/>
                  </a:lnTo>
                  <a:lnTo>
                    <a:pt x="17" y="53"/>
                  </a:lnTo>
                  <a:lnTo>
                    <a:pt x="3" y="51"/>
                  </a:lnTo>
                  <a:lnTo>
                    <a:pt x="3" y="41"/>
                  </a:lnTo>
                  <a:lnTo>
                    <a:pt x="5" y="51"/>
                  </a:lnTo>
                  <a:lnTo>
                    <a:pt x="3" y="37"/>
                  </a:lnTo>
                  <a:lnTo>
                    <a:pt x="3" y="3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9" name="Freeform 47"/>
            <p:cNvSpPr>
              <a:spLocks/>
            </p:cNvSpPr>
            <p:nvPr/>
          </p:nvSpPr>
          <p:spPr bwMode="auto">
            <a:xfrm>
              <a:off x="1006" y="336"/>
              <a:ext cx="30" cy="9"/>
            </a:xfrm>
            <a:custGeom>
              <a:avLst/>
              <a:gdLst>
                <a:gd name="T0" fmla="*/ 0 w 150"/>
                <a:gd name="T1" fmla="*/ 0 h 44"/>
                <a:gd name="T2" fmla="*/ 0 w 150"/>
                <a:gd name="T3" fmla="*/ 0 h 44"/>
                <a:gd name="T4" fmla="*/ 0 w 150"/>
                <a:gd name="T5" fmla="*/ 0 h 44"/>
                <a:gd name="T6" fmla="*/ 0 w 150"/>
                <a:gd name="T7" fmla="*/ 0 h 44"/>
                <a:gd name="T8" fmla="*/ 0 w 150"/>
                <a:gd name="T9" fmla="*/ 0 h 44"/>
                <a:gd name="T10" fmla="*/ 0 w 150"/>
                <a:gd name="T11" fmla="*/ 0 h 44"/>
                <a:gd name="T12" fmla="*/ 0 w 150"/>
                <a:gd name="T13" fmla="*/ 0 h 44"/>
                <a:gd name="T14" fmla="*/ 0 60000 65536"/>
                <a:gd name="T15" fmla="*/ 0 60000 65536"/>
                <a:gd name="T16" fmla="*/ 0 60000 65536"/>
                <a:gd name="T17" fmla="*/ 0 60000 65536"/>
                <a:gd name="T18" fmla="*/ 0 60000 65536"/>
                <a:gd name="T19" fmla="*/ 0 60000 65536"/>
                <a:gd name="T20" fmla="*/ 0 60000 65536"/>
                <a:gd name="T21" fmla="*/ 0 w 150"/>
                <a:gd name="T22" fmla="*/ 0 h 44"/>
                <a:gd name="T23" fmla="*/ 150 w 15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44">
                  <a:moveTo>
                    <a:pt x="0" y="0"/>
                  </a:moveTo>
                  <a:lnTo>
                    <a:pt x="26" y="7"/>
                  </a:lnTo>
                  <a:lnTo>
                    <a:pt x="45" y="12"/>
                  </a:lnTo>
                  <a:lnTo>
                    <a:pt x="68" y="19"/>
                  </a:lnTo>
                  <a:lnTo>
                    <a:pt x="94" y="27"/>
                  </a:lnTo>
                  <a:lnTo>
                    <a:pt x="126" y="37"/>
                  </a:lnTo>
                  <a:lnTo>
                    <a:pt x="150" y="4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0" name="Freeform 48"/>
            <p:cNvSpPr>
              <a:spLocks/>
            </p:cNvSpPr>
            <p:nvPr/>
          </p:nvSpPr>
          <p:spPr bwMode="auto">
            <a:xfrm>
              <a:off x="1007" y="341"/>
              <a:ext cx="29" cy="9"/>
            </a:xfrm>
            <a:custGeom>
              <a:avLst/>
              <a:gdLst>
                <a:gd name="T0" fmla="*/ 0 w 145"/>
                <a:gd name="T1" fmla="*/ 0 h 42"/>
                <a:gd name="T2" fmla="*/ 0 w 145"/>
                <a:gd name="T3" fmla="*/ 0 h 42"/>
                <a:gd name="T4" fmla="*/ 0 w 145"/>
                <a:gd name="T5" fmla="*/ 0 h 42"/>
                <a:gd name="T6" fmla="*/ 0 w 145"/>
                <a:gd name="T7" fmla="*/ 0 h 42"/>
                <a:gd name="T8" fmla="*/ 0 w 145"/>
                <a:gd name="T9" fmla="*/ 0 h 42"/>
                <a:gd name="T10" fmla="*/ 0 w 145"/>
                <a:gd name="T11" fmla="*/ 0 h 42"/>
                <a:gd name="T12" fmla="*/ 0 w 145"/>
                <a:gd name="T13" fmla="*/ 0 h 42"/>
                <a:gd name="T14" fmla="*/ 0 w 145"/>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42"/>
                <a:gd name="T26" fmla="*/ 145 w 145"/>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42">
                  <a:moveTo>
                    <a:pt x="0" y="0"/>
                  </a:moveTo>
                  <a:lnTo>
                    <a:pt x="19" y="4"/>
                  </a:lnTo>
                  <a:lnTo>
                    <a:pt x="39" y="8"/>
                  </a:lnTo>
                  <a:lnTo>
                    <a:pt x="68" y="16"/>
                  </a:lnTo>
                  <a:lnTo>
                    <a:pt x="96" y="24"/>
                  </a:lnTo>
                  <a:lnTo>
                    <a:pt x="113" y="31"/>
                  </a:lnTo>
                  <a:lnTo>
                    <a:pt x="131" y="36"/>
                  </a:lnTo>
                  <a:lnTo>
                    <a:pt x="145" y="4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1" name="Freeform 49"/>
            <p:cNvSpPr>
              <a:spLocks/>
            </p:cNvSpPr>
            <p:nvPr/>
          </p:nvSpPr>
          <p:spPr bwMode="auto">
            <a:xfrm>
              <a:off x="1142" y="338"/>
              <a:ext cx="34" cy="16"/>
            </a:xfrm>
            <a:custGeom>
              <a:avLst/>
              <a:gdLst>
                <a:gd name="T0" fmla="*/ 0 w 170"/>
                <a:gd name="T1" fmla="*/ 0 h 82"/>
                <a:gd name="T2" fmla="*/ 0 w 170"/>
                <a:gd name="T3" fmla="*/ 0 h 82"/>
                <a:gd name="T4" fmla="*/ 0 w 170"/>
                <a:gd name="T5" fmla="*/ 0 h 82"/>
                <a:gd name="T6" fmla="*/ 0 w 170"/>
                <a:gd name="T7" fmla="*/ 0 h 82"/>
                <a:gd name="T8" fmla="*/ 0 w 170"/>
                <a:gd name="T9" fmla="*/ 0 h 82"/>
                <a:gd name="T10" fmla="*/ 0 w 170"/>
                <a:gd name="T11" fmla="*/ 0 h 82"/>
                <a:gd name="T12" fmla="*/ 0 w 170"/>
                <a:gd name="T13" fmla="*/ 0 h 82"/>
                <a:gd name="T14" fmla="*/ 0 w 170"/>
                <a:gd name="T15" fmla="*/ 0 h 82"/>
                <a:gd name="T16" fmla="*/ 0 w 170"/>
                <a:gd name="T17" fmla="*/ 0 h 82"/>
                <a:gd name="T18" fmla="*/ 0 w 170"/>
                <a:gd name="T19" fmla="*/ 0 h 82"/>
                <a:gd name="T20" fmla="*/ 0 w 170"/>
                <a:gd name="T21" fmla="*/ 0 h 82"/>
                <a:gd name="T22" fmla="*/ 0 w 170"/>
                <a:gd name="T23" fmla="*/ 0 h 82"/>
                <a:gd name="T24" fmla="*/ 0 w 170"/>
                <a:gd name="T25" fmla="*/ 0 h 82"/>
                <a:gd name="T26" fmla="*/ 0 w 170"/>
                <a:gd name="T27" fmla="*/ 0 h 82"/>
                <a:gd name="T28" fmla="*/ 0 w 170"/>
                <a:gd name="T29" fmla="*/ 0 h 82"/>
                <a:gd name="T30" fmla="*/ 0 w 170"/>
                <a:gd name="T31" fmla="*/ 0 h 82"/>
                <a:gd name="T32" fmla="*/ 0 w 170"/>
                <a:gd name="T33" fmla="*/ 0 h 82"/>
                <a:gd name="T34" fmla="*/ 0 w 170"/>
                <a:gd name="T35" fmla="*/ 0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82"/>
                <a:gd name="T56" fmla="*/ 170 w 170"/>
                <a:gd name="T57" fmla="*/ 82 h 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82">
                  <a:moveTo>
                    <a:pt x="0" y="26"/>
                  </a:moveTo>
                  <a:lnTo>
                    <a:pt x="45" y="17"/>
                  </a:lnTo>
                  <a:lnTo>
                    <a:pt x="85" y="10"/>
                  </a:lnTo>
                  <a:lnTo>
                    <a:pt x="118" y="1"/>
                  </a:lnTo>
                  <a:lnTo>
                    <a:pt x="130" y="0"/>
                  </a:lnTo>
                  <a:lnTo>
                    <a:pt x="135" y="4"/>
                  </a:lnTo>
                  <a:lnTo>
                    <a:pt x="142" y="11"/>
                  </a:lnTo>
                  <a:lnTo>
                    <a:pt x="151" y="20"/>
                  </a:lnTo>
                  <a:lnTo>
                    <a:pt x="158" y="27"/>
                  </a:lnTo>
                  <a:lnTo>
                    <a:pt x="169" y="34"/>
                  </a:lnTo>
                  <a:lnTo>
                    <a:pt x="170" y="38"/>
                  </a:lnTo>
                  <a:lnTo>
                    <a:pt x="157" y="41"/>
                  </a:lnTo>
                  <a:lnTo>
                    <a:pt x="121" y="50"/>
                  </a:lnTo>
                  <a:lnTo>
                    <a:pt x="77" y="64"/>
                  </a:lnTo>
                  <a:lnTo>
                    <a:pt x="4" y="82"/>
                  </a:lnTo>
                  <a:lnTo>
                    <a:pt x="0" y="26"/>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2" name="Freeform 50"/>
            <p:cNvSpPr>
              <a:spLocks/>
            </p:cNvSpPr>
            <p:nvPr/>
          </p:nvSpPr>
          <p:spPr bwMode="auto">
            <a:xfrm>
              <a:off x="1142" y="338"/>
              <a:ext cx="34" cy="16"/>
            </a:xfrm>
            <a:custGeom>
              <a:avLst/>
              <a:gdLst>
                <a:gd name="T0" fmla="*/ 0 w 170"/>
                <a:gd name="T1" fmla="*/ 0 h 82"/>
                <a:gd name="T2" fmla="*/ 0 w 170"/>
                <a:gd name="T3" fmla="*/ 0 h 82"/>
                <a:gd name="T4" fmla="*/ 0 w 170"/>
                <a:gd name="T5" fmla="*/ 0 h 82"/>
                <a:gd name="T6" fmla="*/ 0 w 170"/>
                <a:gd name="T7" fmla="*/ 0 h 82"/>
                <a:gd name="T8" fmla="*/ 0 w 170"/>
                <a:gd name="T9" fmla="*/ 0 h 82"/>
                <a:gd name="T10" fmla="*/ 0 w 170"/>
                <a:gd name="T11" fmla="*/ 0 h 82"/>
                <a:gd name="T12" fmla="*/ 0 w 170"/>
                <a:gd name="T13" fmla="*/ 0 h 82"/>
                <a:gd name="T14" fmla="*/ 0 w 170"/>
                <a:gd name="T15" fmla="*/ 0 h 82"/>
                <a:gd name="T16" fmla="*/ 0 w 170"/>
                <a:gd name="T17" fmla="*/ 0 h 82"/>
                <a:gd name="T18" fmla="*/ 0 w 170"/>
                <a:gd name="T19" fmla="*/ 0 h 82"/>
                <a:gd name="T20" fmla="*/ 0 w 170"/>
                <a:gd name="T21" fmla="*/ 0 h 82"/>
                <a:gd name="T22" fmla="*/ 0 w 170"/>
                <a:gd name="T23" fmla="*/ 0 h 82"/>
                <a:gd name="T24" fmla="*/ 0 w 170"/>
                <a:gd name="T25" fmla="*/ 0 h 82"/>
                <a:gd name="T26" fmla="*/ 0 w 170"/>
                <a:gd name="T27" fmla="*/ 0 h 82"/>
                <a:gd name="T28" fmla="*/ 0 w 170"/>
                <a:gd name="T29" fmla="*/ 0 h 82"/>
                <a:gd name="T30" fmla="*/ 0 w 170"/>
                <a:gd name="T31" fmla="*/ 0 h 82"/>
                <a:gd name="T32" fmla="*/ 0 w 170"/>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82"/>
                <a:gd name="T53" fmla="*/ 170 w 170"/>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82">
                  <a:moveTo>
                    <a:pt x="0" y="26"/>
                  </a:moveTo>
                  <a:lnTo>
                    <a:pt x="45" y="17"/>
                  </a:lnTo>
                  <a:lnTo>
                    <a:pt x="85" y="10"/>
                  </a:lnTo>
                  <a:lnTo>
                    <a:pt x="118" y="1"/>
                  </a:lnTo>
                  <a:lnTo>
                    <a:pt x="130" y="0"/>
                  </a:lnTo>
                  <a:lnTo>
                    <a:pt x="135" y="4"/>
                  </a:lnTo>
                  <a:lnTo>
                    <a:pt x="142" y="11"/>
                  </a:lnTo>
                  <a:lnTo>
                    <a:pt x="151" y="20"/>
                  </a:lnTo>
                  <a:lnTo>
                    <a:pt x="158" y="27"/>
                  </a:lnTo>
                  <a:lnTo>
                    <a:pt x="169" y="34"/>
                  </a:lnTo>
                  <a:lnTo>
                    <a:pt x="170" y="38"/>
                  </a:lnTo>
                  <a:lnTo>
                    <a:pt x="157" y="41"/>
                  </a:lnTo>
                  <a:lnTo>
                    <a:pt x="121" y="50"/>
                  </a:lnTo>
                  <a:lnTo>
                    <a:pt x="77" y="64"/>
                  </a:lnTo>
                  <a:lnTo>
                    <a:pt x="4" y="82"/>
                  </a:lnTo>
                  <a:lnTo>
                    <a:pt x="0" y="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3" name="Freeform 51"/>
            <p:cNvSpPr>
              <a:spLocks/>
            </p:cNvSpPr>
            <p:nvPr/>
          </p:nvSpPr>
          <p:spPr bwMode="auto">
            <a:xfrm>
              <a:off x="1142" y="339"/>
              <a:ext cx="27" cy="6"/>
            </a:xfrm>
            <a:custGeom>
              <a:avLst/>
              <a:gdLst>
                <a:gd name="T0" fmla="*/ 0 w 135"/>
                <a:gd name="T1" fmla="*/ 0 h 30"/>
                <a:gd name="T2" fmla="*/ 0 w 135"/>
                <a:gd name="T3" fmla="*/ 0 h 30"/>
                <a:gd name="T4" fmla="*/ 0 w 135"/>
                <a:gd name="T5" fmla="*/ 0 h 30"/>
                <a:gd name="T6" fmla="*/ 0 w 135"/>
                <a:gd name="T7" fmla="*/ 0 h 30"/>
                <a:gd name="T8" fmla="*/ 0 60000 65536"/>
                <a:gd name="T9" fmla="*/ 0 60000 65536"/>
                <a:gd name="T10" fmla="*/ 0 60000 65536"/>
                <a:gd name="T11" fmla="*/ 0 60000 65536"/>
                <a:gd name="T12" fmla="*/ 0 w 135"/>
                <a:gd name="T13" fmla="*/ 0 h 30"/>
                <a:gd name="T14" fmla="*/ 135 w 135"/>
                <a:gd name="T15" fmla="*/ 30 h 30"/>
              </a:gdLst>
              <a:ahLst/>
              <a:cxnLst>
                <a:cxn ang="T8">
                  <a:pos x="T0" y="T1"/>
                </a:cxn>
                <a:cxn ang="T9">
                  <a:pos x="T2" y="T3"/>
                </a:cxn>
                <a:cxn ang="T10">
                  <a:pos x="T4" y="T5"/>
                </a:cxn>
                <a:cxn ang="T11">
                  <a:pos x="T6" y="T7"/>
                </a:cxn>
              </a:cxnLst>
              <a:rect l="T12" t="T13" r="T14" b="T15"/>
              <a:pathLst>
                <a:path w="135" h="30">
                  <a:moveTo>
                    <a:pt x="0" y="30"/>
                  </a:moveTo>
                  <a:lnTo>
                    <a:pt x="61" y="18"/>
                  </a:lnTo>
                  <a:lnTo>
                    <a:pt x="116" y="6"/>
                  </a:lnTo>
                  <a:lnTo>
                    <a:pt x="13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4" name="Freeform 52"/>
            <p:cNvSpPr>
              <a:spLocks/>
            </p:cNvSpPr>
            <p:nvPr/>
          </p:nvSpPr>
          <p:spPr bwMode="auto">
            <a:xfrm>
              <a:off x="1142" y="344"/>
              <a:ext cx="32" cy="8"/>
            </a:xfrm>
            <a:custGeom>
              <a:avLst/>
              <a:gdLst>
                <a:gd name="T0" fmla="*/ 0 w 158"/>
                <a:gd name="T1" fmla="*/ 0 h 41"/>
                <a:gd name="T2" fmla="*/ 0 w 158"/>
                <a:gd name="T3" fmla="*/ 0 h 41"/>
                <a:gd name="T4" fmla="*/ 0 w 158"/>
                <a:gd name="T5" fmla="*/ 0 h 41"/>
                <a:gd name="T6" fmla="*/ 0 w 158"/>
                <a:gd name="T7" fmla="*/ 0 h 41"/>
                <a:gd name="T8" fmla="*/ 0 w 158"/>
                <a:gd name="T9" fmla="*/ 0 h 41"/>
                <a:gd name="T10" fmla="*/ 0 60000 65536"/>
                <a:gd name="T11" fmla="*/ 0 60000 65536"/>
                <a:gd name="T12" fmla="*/ 0 60000 65536"/>
                <a:gd name="T13" fmla="*/ 0 60000 65536"/>
                <a:gd name="T14" fmla="*/ 0 60000 65536"/>
                <a:gd name="T15" fmla="*/ 0 w 158"/>
                <a:gd name="T16" fmla="*/ 0 h 41"/>
                <a:gd name="T17" fmla="*/ 158 w 158"/>
                <a:gd name="T18" fmla="*/ 41 h 41"/>
              </a:gdLst>
              <a:ahLst/>
              <a:cxnLst>
                <a:cxn ang="T10">
                  <a:pos x="T0" y="T1"/>
                </a:cxn>
                <a:cxn ang="T11">
                  <a:pos x="T2" y="T3"/>
                </a:cxn>
                <a:cxn ang="T12">
                  <a:pos x="T4" y="T5"/>
                </a:cxn>
                <a:cxn ang="T13">
                  <a:pos x="T6" y="T7"/>
                </a:cxn>
                <a:cxn ang="T14">
                  <a:pos x="T8" y="T9"/>
                </a:cxn>
              </a:cxnLst>
              <a:rect l="T15" t="T16" r="T17" b="T18"/>
              <a:pathLst>
                <a:path w="158" h="41">
                  <a:moveTo>
                    <a:pt x="0" y="41"/>
                  </a:moveTo>
                  <a:lnTo>
                    <a:pt x="43" y="32"/>
                  </a:lnTo>
                  <a:lnTo>
                    <a:pt x="88" y="19"/>
                  </a:lnTo>
                  <a:lnTo>
                    <a:pt x="139" y="5"/>
                  </a:lnTo>
                  <a:lnTo>
                    <a:pt x="15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5" name="Freeform 53"/>
            <p:cNvSpPr>
              <a:spLocks/>
            </p:cNvSpPr>
            <p:nvPr/>
          </p:nvSpPr>
          <p:spPr bwMode="auto">
            <a:xfrm>
              <a:off x="1020" y="380"/>
              <a:ext cx="52" cy="17"/>
            </a:xfrm>
            <a:custGeom>
              <a:avLst/>
              <a:gdLst>
                <a:gd name="T0" fmla="*/ 0 w 259"/>
                <a:gd name="T1" fmla="*/ 0 h 86"/>
                <a:gd name="T2" fmla="*/ 0 w 259"/>
                <a:gd name="T3" fmla="*/ 0 h 86"/>
                <a:gd name="T4" fmla="*/ 0 w 259"/>
                <a:gd name="T5" fmla="*/ 0 h 86"/>
                <a:gd name="T6" fmla="*/ 0 w 259"/>
                <a:gd name="T7" fmla="*/ 0 h 86"/>
                <a:gd name="T8" fmla="*/ 0 w 259"/>
                <a:gd name="T9" fmla="*/ 0 h 86"/>
                <a:gd name="T10" fmla="*/ 0 w 259"/>
                <a:gd name="T11" fmla="*/ 0 h 86"/>
                <a:gd name="T12" fmla="*/ 0 w 259"/>
                <a:gd name="T13" fmla="*/ 0 h 86"/>
                <a:gd name="T14" fmla="*/ 0 w 259"/>
                <a:gd name="T15" fmla="*/ 0 h 86"/>
                <a:gd name="T16" fmla="*/ 0 w 259"/>
                <a:gd name="T17" fmla="*/ 0 h 86"/>
                <a:gd name="T18" fmla="*/ 0 w 259"/>
                <a:gd name="T19" fmla="*/ 0 h 86"/>
                <a:gd name="T20" fmla="*/ 0 w 259"/>
                <a:gd name="T21" fmla="*/ 0 h 86"/>
                <a:gd name="T22" fmla="*/ 0 w 259"/>
                <a:gd name="T23" fmla="*/ 0 h 86"/>
                <a:gd name="T24" fmla="*/ 0 w 259"/>
                <a:gd name="T25" fmla="*/ 0 h 86"/>
                <a:gd name="T26" fmla="*/ 0 w 259"/>
                <a:gd name="T27" fmla="*/ 0 h 86"/>
                <a:gd name="T28" fmla="*/ 0 w 259"/>
                <a:gd name="T29" fmla="*/ 0 h 86"/>
                <a:gd name="T30" fmla="*/ 0 w 259"/>
                <a:gd name="T31" fmla="*/ 0 h 86"/>
                <a:gd name="T32" fmla="*/ 0 w 259"/>
                <a:gd name="T33" fmla="*/ 0 h 86"/>
                <a:gd name="T34" fmla="*/ 0 w 259"/>
                <a:gd name="T35" fmla="*/ 0 h 86"/>
                <a:gd name="T36" fmla="*/ 0 w 259"/>
                <a:gd name="T37" fmla="*/ 0 h 86"/>
                <a:gd name="T38" fmla="*/ 0 w 259"/>
                <a:gd name="T39" fmla="*/ 0 h 86"/>
                <a:gd name="T40" fmla="*/ 0 w 259"/>
                <a:gd name="T41" fmla="*/ 0 h 86"/>
                <a:gd name="T42" fmla="*/ 0 w 259"/>
                <a:gd name="T43" fmla="*/ 0 h 86"/>
                <a:gd name="T44" fmla="*/ 0 w 259"/>
                <a:gd name="T45" fmla="*/ 0 h 86"/>
                <a:gd name="T46" fmla="*/ 0 w 259"/>
                <a:gd name="T47" fmla="*/ 0 h 86"/>
                <a:gd name="T48" fmla="*/ 0 w 259"/>
                <a:gd name="T49" fmla="*/ 0 h 86"/>
                <a:gd name="T50" fmla="*/ 0 w 259"/>
                <a:gd name="T51" fmla="*/ 0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9"/>
                <a:gd name="T79" fmla="*/ 0 h 86"/>
                <a:gd name="T80" fmla="*/ 259 w 259"/>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9" h="86">
                  <a:moveTo>
                    <a:pt x="95" y="69"/>
                  </a:moveTo>
                  <a:lnTo>
                    <a:pt x="110" y="73"/>
                  </a:lnTo>
                  <a:lnTo>
                    <a:pt x="171" y="80"/>
                  </a:lnTo>
                  <a:lnTo>
                    <a:pt x="219" y="84"/>
                  </a:lnTo>
                  <a:lnTo>
                    <a:pt x="259" y="86"/>
                  </a:lnTo>
                  <a:lnTo>
                    <a:pt x="242" y="30"/>
                  </a:lnTo>
                  <a:lnTo>
                    <a:pt x="233" y="30"/>
                  </a:lnTo>
                  <a:lnTo>
                    <a:pt x="191" y="27"/>
                  </a:lnTo>
                  <a:lnTo>
                    <a:pt x="129" y="20"/>
                  </a:lnTo>
                  <a:lnTo>
                    <a:pt x="90" y="13"/>
                  </a:lnTo>
                  <a:lnTo>
                    <a:pt x="61" y="8"/>
                  </a:lnTo>
                  <a:lnTo>
                    <a:pt x="22" y="0"/>
                  </a:lnTo>
                  <a:lnTo>
                    <a:pt x="20" y="1"/>
                  </a:lnTo>
                  <a:lnTo>
                    <a:pt x="0" y="13"/>
                  </a:lnTo>
                  <a:lnTo>
                    <a:pt x="3" y="16"/>
                  </a:lnTo>
                  <a:lnTo>
                    <a:pt x="16" y="24"/>
                  </a:lnTo>
                  <a:lnTo>
                    <a:pt x="32" y="35"/>
                  </a:lnTo>
                  <a:lnTo>
                    <a:pt x="42" y="42"/>
                  </a:lnTo>
                  <a:lnTo>
                    <a:pt x="53" y="50"/>
                  </a:lnTo>
                  <a:lnTo>
                    <a:pt x="67" y="56"/>
                  </a:lnTo>
                  <a:lnTo>
                    <a:pt x="79" y="63"/>
                  </a:lnTo>
                  <a:lnTo>
                    <a:pt x="94" y="69"/>
                  </a:lnTo>
                  <a:lnTo>
                    <a:pt x="95" y="6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6" name="Freeform 54"/>
            <p:cNvSpPr>
              <a:spLocks/>
            </p:cNvSpPr>
            <p:nvPr/>
          </p:nvSpPr>
          <p:spPr bwMode="auto">
            <a:xfrm>
              <a:off x="1020" y="380"/>
              <a:ext cx="52" cy="17"/>
            </a:xfrm>
            <a:custGeom>
              <a:avLst/>
              <a:gdLst>
                <a:gd name="T0" fmla="*/ 0 w 259"/>
                <a:gd name="T1" fmla="*/ 0 h 86"/>
                <a:gd name="T2" fmla="*/ 0 w 259"/>
                <a:gd name="T3" fmla="*/ 0 h 86"/>
                <a:gd name="T4" fmla="*/ 0 w 259"/>
                <a:gd name="T5" fmla="*/ 0 h 86"/>
                <a:gd name="T6" fmla="*/ 0 w 259"/>
                <a:gd name="T7" fmla="*/ 0 h 86"/>
                <a:gd name="T8" fmla="*/ 0 w 259"/>
                <a:gd name="T9" fmla="*/ 0 h 86"/>
                <a:gd name="T10" fmla="*/ 0 w 259"/>
                <a:gd name="T11" fmla="*/ 0 h 86"/>
                <a:gd name="T12" fmla="*/ 0 w 259"/>
                <a:gd name="T13" fmla="*/ 0 h 86"/>
                <a:gd name="T14" fmla="*/ 0 w 259"/>
                <a:gd name="T15" fmla="*/ 0 h 86"/>
                <a:gd name="T16" fmla="*/ 0 w 259"/>
                <a:gd name="T17" fmla="*/ 0 h 86"/>
                <a:gd name="T18" fmla="*/ 0 w 259"/>
                <a:gd name="T19" fmla="*/ 0 h 86"/>
                <a:gd name="T20" fmla="*/ 0 w 259"/>
                <a:gd name="T21" fmla="*/ 0 h 86"/>
                <a:gd name="T22" fmla="*/ 0 w 259"/>
                <a:gd name="T23" fmla="*/ 0 h 86"/>
                <a:gd name="T24" fmla="*/ 0 w 259"/>
                <a:gd name="T25" fmla="*/ 0 h 86"/>
                <a:gd name="T26" fmla="*/ 0 w 259"/>
                <a:gd name="T27" fmla="*/ 0 h 86"/>
                <a:gd name="T28" fmla="*/ 0 w 259"/>
                <a:gd name="T29" fmla="*/ 0 h 86"/>
                <a:gd name="T30" fmla="*/ 0 w 259"/>
                <a:gd name="T31" fmla="*/ 0 h 86"/>
                <a:gd name="T32" fmla="*/ 0 w 259"/>
                <a:gd name="T33" fmla="*/ 0 h 86"/>
                <a:gd name="T34" fmla="*/ 0 w 259"/>
                <a:gd name="T35" fmla="*/ 0 h 86"/>
                <a:gd name="T36" fmla="*/ 0 w 259"/>
                <a:gd name="T37" fmla="*/ 0 h 86"/>
                <a:gd name="T38" fmla="*/ 0 w 259"/>
                <a:gd name="T39" fmla="*/ 0 h 86"/>
                <a:gd name="T40" fmla="*/ 0 w 259"/>
                <a:gd name="T41" fmla="*/ 0 h 86"/>
                <a:gd name="T42" fmla="*/ 0 w 259"/>
                <a:gd name="T43" fmla="*/ 0 h 86"/>
                <a:gd name="T44" fmla="*/ 0 w 259"/>
                <a:gd name="T45" fmla="*/ 0 h 86"/>
                <a:gd name="T46" fmla="*/ 0 w 259"/>
                <a:gd name="T47" fmla="*/ 0 h 86"/>
                <a:gd name="T48" fmla="*/ 0 w 259"/>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9"/>
                <a:gd name="T76" fmla="*/ 0 h 86"/>
                <a:gd name="T77" fmla="*/ 259 w 259"/>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9" h="86">
                  <a:moveTo>
                    <a:pt x="95" y="69"/>
                  </a:moveTo>
                  <a:lnTo>
                    <a:pt x="110" y="73"/>
                  </a:lnTo>
                  <a:lnTo>
                    <a:pt x="171" y="80"/>
                  </a:lnTo>
                  <a:lnTo>
                    <a:pt x="219" y="84"/>
                  </a:lnTo>
                  <a:lnTo>
                    <a:pt x="259" y="86"/>
                  </a:lnTo>
                  <a:lnTo>
                    <a:pt x="242" y="30"/>
                  </a:lnTo>
                  <a:lnTo>
                    <a:pt x="233" y="30"/>
                  </a:lnTo>
                  <a:lnTo>
                    <a:pt x="191" y="27"/>
                  </a:lnTo>
                  <a:lnTo>
                    <a:pt x="129" y="20"/>
                  </a:lnTo>
                  <a:lnTo>
                    <a:pt x="90" y="13"/>
                  </a:lnTo>
                  <a:lnTo>
                    <a:pt x="61" y="8"/>
                  </a:lnTo>
                  <a:lnTo>
                    <a:pt x="22" y="0"/>
                  </a:lnTo>
                  <a:lnTo>
                    <a:pt x="20" y="1"/>
                  </a:lnTo>
                  <a:lnTo>
                    <a:pt x="0" y="13"/>
                  </a:lnTo>
                  <a:lnTo>
                    <a:pt x="3" y="16"/>
                  </a:lnTo>
                  <a:lnTo>
                    <a:pt x="16" y="24"/>
                  </a:lnTo>
                  <a:lnTo>
                    <a:pt x="32" y="35"/>
                  </a:lnTo>
                  <a:lnTo>
                    <a:pt x="42" y="42"/>
                  </a:lnTo>
                  <a:lnTo>
                    <a:pt x="53" y="50"/>
                  </a:lnTo>
                  <a:lnTo>
                    <a:pt x="67" y="56"/>
                  </a:lnTo>
                  <a:lnTo>
                    <a:pt x="79" y="63"/>
                  </a:lnTo>
                  <a:lnTo>
                    <a:pt x="94" y="69"/>
                  </a:lnTo>
                  <a:lnTo>
                    <a:pt x="95" y="6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7" name="Freeform 55"/>
            <p:cNvSpPr>
              <a:spLocks/>
            </p:cNvSpPr>
            <p:nvPr/>
          </p:nvSpPr>
          <p:spPr bwMode="auto">
            <a:xfrm>
              <a:off x="1021" y="382"/>
              <a:ext cx="47" cy="7"/>
            </a:xfrm>
            <a:custGeom>
              <a:avLst/>
              <a:gdLst>
                <a:gd name="T0" fmla="*/ 0 w 239"/>
                <a:gd name="T1" fmla="*/ 0 h 34"/>
                <a:gd name="T2" fmla="*/ 0 w 239"/>
                <a:gd name="T3" fmla="*/ 0 h 34"/>
                <a:gd name="T4" fmla="*/ 0 w 239"/>
                <a:gd name="T5" fmla="*/ 0 h 34"/>
                <a:gd name="T6" fmla="*/ 0 w 239"/>
                <a:gd name="T7" fmla="*/ 0 h 34"/>
                <a:gd name="T8" fmla="*/ 0 w 239"/>
                <a:gd name="T9" fmla="*/ 0 h 34"/>
                <a:gd name="T10" fmla="*/ 0 w 239"/>
                <a:gd name="T11" fmla="*/ 0 h 34"/>
                <a:gd name="T12" fmla="*/ 0 w 239"/>
                <a:gd name="T13" fmla="*/ 0 h 34"/>
                <a:gd name="T14" fmla="*/ 0 w 239"/>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34"/>
                <a:gd name="T26" fmla="*/ 239 w 23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34">
                  <a:moveTo>
                    <a:pt x="0" y="0"/>
                  </a:moveTo>
                  <a:lnTo>
                    <a:pt x="41" y="7"/>
                  </a:lnTo>
                  <a:lnTo>
                    <a:pt x="86" y="16"/>
                  </a:lnTo>
                  <a:lnTo>
                    <a:pt x="141" y="24"/>
                  </a:lnTo>
                  <a:lnTo>
                    <a:pt x="172" y="28"/>
                  </a:lnTo>
                  <a:lnTo>
                    <a:pt x="200" y="31"/>
                  </a:lnTo>
                  <a:lnTo>
                    <a:pt x="221" y="33"/>
                  </a:lnTo>
                  <a:lnTo>
                    <a:pt x="239" y="3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8" name="Freeform 56"/>
            <p:cNvSpPr>
              <a:spLocks/>
            </p:cNvSpPr>
            <p:nvPr/>
          </p:nvSpPr>
          <p:spPr bwMode="auto">
            <a:xfrm>
              <a:off x="1032" y="391"/>
              <a:ext cx="36" cy="4"/>
            </a:xfrm>
            <a:custGeom>
              <a:avLst/>
              <a:gdLst>
                <a:gd name="T0" fmla="*/ 0 w 176"/>
                <a:gd name="T1" fmla="*/ 0 h 22"/>
                <a:gd name="T2" fmla="*/ 0 w 176"/>
                <a:gd name="T3" fmla="*/ 0 h 22"/>
                <a:gd name="T4" fmla="*/ 0 w 176"/>
                <a:gd name="T5" fmla="*/ 0 h 22"/>
                <a:gd name="T6" fmla="*/ 0 w 176"/>
                <a:gd name="T7" fmla="*/ 0 h 22"/>
                <a:gd name="T8" fmla="*/ 0 w 176"/>
                <a:gd name="T9" fmla="*/ 0 h 22"/>
                <a:gd name="T10" fmla="*/ 0 w 176"/>
                <a:gd name="T11" fmla="*/ 0 h 22"/>
                <a:gd name="T12" fmla="*/ 0 60000 65536"/>
                <a:gd name="T13" fmla="*/ 0 60000 65536"/>
                <a:gd name="T14" fmla="*/ 0 60000 65536"/>
                <a:gd name="T15" fmla="*/ 0 60000 65536"/>
                <a:gd name="T16" fmla="*/ 0 60000 65536"/>
                <a:gd name="T17" fmla="*/ 0 60000 65536"/>
                <a:gd name="T18" fmla="*/ 0 w 176"/>
                <a:gd name="T19" fmla="*/ 0 h 22"/>
                <a:gd name="T20" fmla="*/ 176 w 17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6" h="22">
                  <a:moveTo>
                    <a:pt x="0" y="0"/>
                  </a:moveTo>
                  <a:lnTo>
                    <a:pt x="35" y="6"/>
                  </a:lnTo>
                  <a:lnTo>
                    <a:pt x="66" y="10"/>
                  </a:lnTo>
                  <a:lnTo>
                    <a:pt x="114" y="16"/>
                  </a:lnTo>
                  <a:lnTo>
                    <a:pt x="151" y="20"/>
                  </a:lnTo>
                  <a:lnTo>
                    <a:pt x="176" y="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9" name="Freeform 57"/>
            <p:cNvSpPr>
              <a:spLocks/>
            </p:cNvSpPr>
            <p:nvPr/>
          </p:nvSpPr>
          <p:spPr bwMode="auto">
            <a:xfrm>
              <a:off x="1106" y="380"/>
              <a:ext cx="48" cy="17"/>
            </a:xfrm>
            <a:custGeom>
              <a:avLst/>
              <a:gdLst>
                <a:gd name="T0" fmla="*/ 0 w 240"/>
                <a:gd name="T1" fmla="*/ 0 h 86"/>
                <a:gd name="T2" fmla="*/ 0 w 240"/>
                <a:gd name="T3" fmla="*/ 0 h 86"/>
                <a:gd name="T4" fmla="*/ 0 w 240"/>
                <a:gd name="T5" fmla="*/ 0 h 86"/>
                <a:gd name="T6" fmla="*/ 0 w 240"/>
                <a:gd name="T7" fmla="*/ 0 h 86"/>
                <a:gd name="T8" fmla="*/ 0 w 240"/>
                <a:gd name="T9" fmla="*/ 0 h 86"/>
                <a:gd name="T10" fmla="*/ 0 w 240"/>
                <a:gd name="T11" fmla="*/ 0 h 86"/>
                <a:gd name="T12" fmla="*/ 0 w 240"/>
                <a:gd name="T13" fmla="*/ 0 h 86"/>
                <a:gd name="T14" fmla="*/ 0 w 240"/>
                <a:gd name="T15" fmla="*/ 0 h 86"/>
                <a:gd name="T16" fmla="*/ 0 w 240"/>
                <a:gd name="T17" fmla="*/ 0 h 86"/>
                <a:gd name="T18" fmla="*/ 0 w 240"/>
                <a:gd name="T19" fmla="*/ 0 h 86"/>
                <a:gd name="T20" fmla="*/ 0 w 240"/>
                <a:gd name="T21" fmla="*/ 0 h 86"/>
                <a:gd name="T22" fmla="*/ 0 w 240"/>
                <a:gd name="T23" fmla="*/ 0 h 86"/>
                <a:gd name="T24" fmla="*/ 0 w 240"/>
                <a:gd name="T25" fmla="*/ 0 h 86"/>
                <a:gd name="T26" fmla="*/ 0 w 240"/>
                <a:gd name="T27" fmla="*/ 0 h 86"/>
                <a:gd name="T28" fmla="*/ 0 w 240"/>
                <a:gd name="T29" fmla="*/ 0 h 86"/>
                <a:gd name="T30" fmla="*/ 0 w 240"/>
                <a:gd name="T31" fmla="*/ 0 h 86"/>
                <a:gd name="T32" fmla="*/ 0 w 240"/>
                <a:gd name="T33" fmla="*/ 0 h 86"/>
                <a:gd name="T34" fmla="*/ 0 w 240"/>
                <a:gd name="T35" fmla="*/ 0 h 86"/>
                <a:gd name="T36" fmla="*/ 0 w 240"/>
                <a:gd name="T37" fmla="*/ 0 h 86"/>
                <a:gd name="T38" fmla="*/ 0 w 240"/>
                <a:gd name="T39" fmla="*/ 0 h 86"/>
                <a:gd name="T40" fmla="*/ 0 w 240"/>
                <a:gd name="T41" fmla="*/ 0 h 86"/>
                <a:gd name="T42" fmla="*/ 0 w 240"/>
                <a:gd name="T43" fmla="*/ 0 h 86"/>
                <a:gd name="T44" fmla="*/ 0 w 240"/>
                <a:gd name="T45" fmla="*/ 0 h 86"/>
                <a:gd name="T46" fmla="*/ 0 w 240"/>
                <a:gd name="T47" fmla="*/ 0 h 86"/>
                <a:gd name="T48" fmla="*/ 0 w 240"/>
                <a:gd name="T49" fmla="*/ 0 h 86"/>
                <a:gd name="T50" fmla="*/ 0 w 240"/>
                <a:gd name="T51" fmla="*/ 0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0"/>
                <a:gd name="T79" fmla="*/ 0 h 86"/>
                <a:gd name="T80" fmla="*/ 240 w 240"/>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0" h="86">
                  <a:moveTo>
                    <a:pt x="151" y="69"/>
                  </a:moveTo>
                  <a:lnTo>
                    <a:pt x="138" y="73"/>
                  </a:lnTo>
                  <a:lnTo>
                    <a:pt x="81" y="80"/>
                  </a:lnTo>
                  <a:lnTo>
                    <a:pt x="38" y="84"/>
                  </a:lnTo>
                  <a:lnTo>
                    <a:pt x="0" y="86"/>
                  </a:lnTo>
                  <a:lnTo>
                    <a:pt x="17" y="30"/>
                  </a:lnTo>
                  <a:lnTo>
                    <a:pt x="24" y="29"/>
                  </a:lnTo>
                  <a:lnTo>
                    <a:pt x="62" y="26"/>
                  </a:lnTo>
                  <a:lnTo>
                    <a:pt x="119" y="19"/>
                  </a:lnTo>
                  <a:lnTo>
                    <a:pt x="154" y="13"/>
                  </a:lnTo>
                  <a:lnTo>
                    <a:pt x="184" y="8"/>
                  </a:lnTo>
                  <a:lnTo>
                    <a:pt x="218" y="0"/>
                  </a:lnTo>
                  <a:lnTo>
                    <a:pt x="220" y="0"/>
                  </a:lnTo>
                  <a:lnTo>
                    <a:pt x="240" y="12"/>
                  </a:lnTo>
                  <a:lnTo>
                    <a:pt x="240" y="13"/>
                  </a:lnTo>
                  <a:lnTo>
                    <a:pt x="237" y="15"/>
                  </a:lnTo>
                  <a:lnTo>
                    <a:pt x="224" y="23"/>
                  </a:lnTo>
                  <a:lnTo>
                    <a:pt x="211" y="34"/>
                  </a:lnTo>
                  <a:lnTo>
                    <a:pt x="201" y="41"/>
                  </a:lnTo>
                  <a:lnTo>
                    <a:pt x="190" y="48"/>
                  </a:lnTo>
                  <a:lnTo>
                    <a:pt x="178" y="56"/>
                  </a:lnTo>
                  <a:lnTo>
                    <a:pt x="166" y="63"/>
                  </a:lnTo>
                  <a:lnTo>
                    <a:pt x="153" y="69"/>
                  </a:lnTo>
                  <a:lnTo>
                    <a:pt x="151" y="6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0" name="Freeform 58"/>
            <p:cNvSpPr>
              <a:spLocks/>
            </p:cNvSpPr>
            <p:nvPr/>
          </p:nvSpPr>
          <p:spPr bwMode="auto">
            <a:xfrm>
              <a:off x="1106" y="380"/>
              <a:ext cx="48" cy="17"/>
            </a:xfrm>
            <a:custGeom>
              <a:avLst/>
              <a:gdLst>
                <a:gd name="T0" fmla="*/ 0 w 240"/>
                <a:gd name="T1" fmla="*/ 0 h 86"/>
                <a:gd name="T2" fmla="*/ 0 w 240"/>
                <a:gd name="T3" fmla="*/ 0 h 86"/>
                <a:gd name="T4" fmla="*/ 0 w 240"/>
                <a:gd name="T5" fmla="*/ 0 h 86"/>
                <a:gd name="T6" fmla="*/ 0 w 240"/>
                <a:gd name="T7" fmla="*/ 0 h 86"/>
                <a:gd name="T8" fmla="*/ 0 w 240"/>
                <a:gd name="T9" fmla="*/ 0 h 86"/>
                <a:gd name="T10" fmla="*/ 0 w 240"/>
                <a:gd name="T11" fmla="*/ 0 h 86"/>
                <a:gd name="T12" fmla="*/ 0 w 240"/>
                <a:gd name="T13" fmla="*/ 0 h 86"/>
                <a:gd name="T14" fmla="*/ 0 w 240"/>
                <a:gd name="T15" fmla="*/ 0 h 86"/>
                <a:gd name="T16" fmla="*/ 0 w 240"/>
                <a:gd name="T17" fmla="*/ 0 h 86"/>
                <a:gd name="T18" fmla="*/ 0 w 240"/>
                <a:gd name="T19" fmla="*/ 0 h 86"/>
                <a:gd name="T20" fmla="*/ 0 w 240"/>
                <a:gd name="T21" fmla="*/ 0 h 86"/>
                <a:gd name="T22" fmla="*/ 0 w 240"/>
                <a:gd name="T23" fmla="*/ 0 h 86"/>
                <a:gd name="T24" fmla="*/ 0 w 240"/>
                <a:gd name="T25" fmla="*/ 0 h 86"/>
                <a:gd name="T26" fmla="*/ 0 w 240"/>
                <a:gd name="T27" fmla="*/ 0 h 86"/>
                <a:gd name="T28" fmla="*/ 0 w 240"/>
                <a:gd name="T29" fmla="*/ 0 h 86"/>
                <a:gd name="T30" fmla="*/ 0 w 240"/>
                <a:gd name="T31" fmla="*/ 0 h 86"/>
                <a:gd name="T32" fmla="*/ 0 w 240"/>
                <a:gd name="T33" fmla="*/ 0 h 86"/>
                <a:gd name="T34" fmla="*/ 0 w 240"/>
                <a:gd name="T35" fmla="*/ 0 h 86"/>
                <a:gd name="T36" fmla="*/ 0 w 240"/>
                <a:gd name="T37" fmla="*/ 0 h 86"/>
                <a:gd name="T38" fmla="*/ 0 w 240"/>
                <a:gd name="T39" fmla="*/ 0 h 86"/>
                <a:gd name="T40" fmla="*/ 0 w 240"/>
                <a:gd name="T41" fmla="*/ 0 h 86"/>
                <a:gd name="T42" fmla="*/ 0 w 240"/>
                <a:gd name="T43" fmla="*/ 0 h 86"/>
                <a:gd name="T44" fmla="*/ 0 w 240"/>
                <a:gd name="T45" fmla="*/ 0 h 86"/>
                <a:gd name="T46" fmla="*/ 0 w 240"/>
                <a:gd name="T47" fmla="*/ 0 h 86"/>
                <a:gd name="T48" fmla="*/ 0 w 240"/>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0"/>
                <a:gd name="T76" fmla="*/ 0 h 86"/>
                <a:gd name="T77" fmla="*/ 240 w 240"/>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0" h="86">
                  <a:moveTo>
                    <a:pt x="151" y="69"/>
                  </a:moveTo>
                  <a:lnTo>
                    <a:pt x="138" y="73"/>
                  </a:lnTo>
                  <a:lnTo>
                    <a:pt x="81" y="80"/>
                  </a:lnTo>
                  <a:lnTo>
                    <a:pt x="38" y="84"/>
                  </a:lnTo>
                  <a:lnTo>
                    <a:pt x="0" y="86"/>
                  </a:lnTo>
                  <a:lnTo>
                    <a:pt x="17" y="30"/>
                  </a:lnTo>
                  <a:lnTo>
                    <a:pt x="24" y="29"/>
                  </a:lnTo>
                  <a:lnTo>
                    <a:pt x="62" y="26"/>
                  </a:lnTo>
                  <a:lnTo>
                    <a:pt x="119" y="19"/>
                  </a:lnTo>
                  <a:lnTo>
                    <a:pt x="154" y="13"/>
                  </a:lnTo>
                  <a:lnTo>
                    <a:pt x="184" y="8"/>
                  </a:lnTo>
                  <a:lnTo>
                    <a:pt x="218" y="0"/>
                  </a:lnTo>
                  <a:lnTo>
                    <a:pt x="220" y="0"/>
                  </a:lnTo>
                  <a:lnTo>
                    <a:pt x="240" y="12"/>
                  </a:lnTo>
                  <a:lnTo>
                    <a:pt x="240" y="13"/>
                  </a:lnTo>
                  <a:lnTo>
                    <a:pt x="237" y="15"/>
                  </a:lnTo>
                  <a:lnTo>
                    <a:pt x="224" y="23"/>
                  </a:lnTo>
                  <a:lnTo>
                    <a:pt x="211" y="34"/>
                  </a:lnTo>
                  <a:lnTo>
                    <a:pt x="201" y="41"/>
                  </a:lnTo>
                  <a:lnTo>
                    <a:pt x="190" y="48"/>
                  </a:lnTo>
                  <a:lnTo>
                    <a:pt x="178" y="56"/>
                  </a:lnTo>
                  <a:lnTo>
                    <a:pt x="166" y="63"/>
                  </a:lnTo>
                  <a:lnTo>
                    <a:pt x="153" y="69"/>
                  </a:lnTo>
                  <a:lnTo>
                    <a:pt x="151" y="6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1" name="Freeform 59"/>
            <p:cNvSpPr>
              <a:spLocks/>
            </p:cNvSpPr>
            <p:nvPr/>
          </p:nvSpPr>
          <p:spPr bwMode="auto">
            <a:xfrm>
              <a:off x="1110" y="382"/>
              <a:ext cx="43" cy="7"/>
            </a:xfrm>
            <a:custGeom>
              <a:avLst/>
              <a:gdLst>
                <a:gd name="T0" fmla="*/ 0 w 218"/>
                <a:gd name="T1" fmla="*/ 0 h 35"/>
                <a:gd name="T2" fmla="*/ 0 w 218"/>
                <a:gd name="T3" fmla="*/ 0 h 35"/>
                <a:gd name="T4" fmla="*/ 0 w 218"/>
                <a:gd name="T5" fmla="*/ 0 h 35"/>
                <a:gd name="T6" fmla="*/ 0 w 218"/>
                <a:gd name="T7" fmla="*/ 0 h 35"/>
                <a:gd name="T8" fmla="*/ 0 w 218"/>
                <a:gd name="T9" fmla="*/ 0 h 35"/>
                <a:gd name="T10" fmla="*/ 0 w 218"/>
                <a:gd name="T11" fmla="*/ 0 h 35"/>
                <a:gd name="T12" fmla="*/ 0 w 218"/>
                <a:gd name="T13" fmla="*/ 0 h 35"/>
                <a:gd name="T14" fmla="*/ 0 w 21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218"/>
                <a:gd name="T25" fmla="*/ 0 h 35"/>
                <a:gd name="T26" fmla="*/ 218 w 21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 h="35">
                  <a:moveTo>
                    <a:pt x="218" y="0"/>
                  </a:moveTo>
                  <a:lnTo>
                    <a:pt x="182" y="8"/>
                  </a:lnTo>
                  <a:lnTo>
                    <a:pt x="138" y="17"/>
                  </a:lnTo>
                  <a:lnTo>
                    <a:pt x="90" y="25"/>
                  </a:lnTo>
                  <a:lnTo>
                    <a:pt x="62" y="28"/>
                  </a:lnTo>
                  <a:lnTo>
                    <a:pt x="34" y="31"/>
                  </a:lnTo>
                  <a:lnTo>
                    <a:pt x="15" y="33"/>
                  </a:lnTo>
                  <a:lnTo>
                    <a:pt x="0" y="3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2" name="Freeform 60"/>
            <p:cNvSpPr>
              <a:spLocks/>
            </p:cNvSpPr>
            <p:nvPr/>
          </p:nvSpPr>
          <p:spPr bwMode="auto">
            <a:xfrm>
              <a:off x="1110" y="391"/>
              <a:ext cx="32" cy="4"/>
            </a:xfrm>
            <a:custGeom>
              <a:avLst/>
              <a:gdLst>
                <a:gd name="T0" fmla="*/ 0 w 162"/>
                <a:gd name="T1" fmla="*/ 0 h 22"/>
                <a:gd name="T2" fmla="*/ 0 w 162"/>
                <a:gd name="T3" fmla="*/ 0 h 22"/>
                <a:gd name="T4" fmla="*/ 0 w 162"/>
                <a:gd name="T5" fmla="*/ 0 h 22"/>
                <a:gd name="T6" fmla="*/ 0 w 162"/>
                <a:gd name="T7" fmla="*/ 0 h 22"/>
                <a:gd name="T8" fmla="*/ 0 w 162"/>
                <a:gd name="T9" fmla="*/ 0 h 22"/>
                <a:gd name="T10" fmla="*/ 0 w 162"/>
                <a:gd name="T11" fmla="*/ 0 h 22"/>
                <a:gd name="T12" fmla="*/ 0 60000 65536"/>
                <a:gd name="T13" fmla="*/ 0 60000 65536"/>
                <a:gd name="T14" fmla="*/ 0 60000 65536"/>
                <a:gd name="T15" fmla="*/ 0 60000 65536"/>
                <a:gd name="T16" fmla="*/ 0 60000 65536"/>
                <a:gd name="T17" fmla="*/ 0 60000 65536"/>
                <a:gd name="T18" fmla="*/ 0 w 162"/>
                <a:gd name="T19" fmla="*/ 0 h 22"/>
                <a:gd name="T20" fmla="*/ 162 w 16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62" h="22">
                  <a:moveTo>
                    <a:pt x="162" y="0"/>
                  </a:moveTo>
                  <a:lnTo>
                    <a:pt x="130" y="6"/>
                  </a:lnTo>
                  <a:lnTo>
                    <a:pt x="102" y="10"/>
                  </a:lnTo>
                  <a:lnTo>
                    <a:pt x="58" y="16"/>
                  </a:lnTo>
                  <a:lnTo>
                    <a:pt x="23" y="20"/>
                  </a:lnTo>
                  <a:lnTo>
                    <a:pt x="0" y="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3" name="Freeform 61"/>
            <p:cNvSpPr>
              <a:spLocks/>
            </p:cNvSpPr>
            <p:nvPr/>
          </p:nvSpPr>
          <p:spPr bwMode="auto">
            <a:xfrm>
              <a:off x="1141" y="295"/>
              <a:ext cx="22" cy="14"/>
            </a:xfrm>
            <a:custGeom>
              <a:avLst/>
              <a:gdLst>
                <a:gd name="T0" fmla="*/ 0 w 110"/>
                <a:gd name="T1" fmla="*/ 0 h 71"/>
                <a:gd name="T2" fmla="*/ 0 w 110"/>
                <a:gd name="T3" fmla="*/ 0 h 71"/>
                <a:gd name="T4" fmla="*/ 0 w 110"/>
                <a:gd name="T5" fmla="*/ 0 h 71"/>
                <a:gd name="T6" fmla="*/ 0 w 110"/>
                <a:gd name="T7" fmla="*/ 0 h 71"/>
                <a:gd name="T8" fmla="*/ 0 w 110"/>
                <a:gd name="T9" fmla="*/ 0 h 71"/>
                <a:gd name="T10" fmla="*/ 0 w 110"/>
                <a:gd name="T11" fmla="*/ 0 h 71"/>
                <a:gd name="T12" fmla="*/ 0 w 110"/>
                <a:gd name="T13" fmla="*/ 0 h 71"/>
                <a:gd name="T14" fmla="*/ 0 w 110"/>
                <a:gd name="T15" fmla="*/ 0 h 71"/>
                <a:gd name="T16" fmla="*/ 0 w 110"/>
                <a:gd name="T17" fmla="*/ 0 h 71"/>
                <a:gd name="T18" fmla="*/ 0 w 110"/>
                <a:gd name="T19" fmla="*/ 0 h 71"/>
                <a:gd name="T20" fmla="*/ 0 w 110"/>
                <a:gd name="T21" fmla="*/ 0 h 71"/>
                <a:gd name="T22" fmla="*/ 0 w 110"/>
                <a:gd name="T23" fmla="*/ 0 h 71"/>
                <a:gd name="T24" fmla="*/ 0 w 110"/>
                <a:gd name="T25" fmla="*/ 0 h 71"/>
                <a:gd name="T26" fmla="*/ 0 w 110"/>
                <a:gd name="T27" fmla="*/ 0 h 71"/>
                <a:gd name="T28" fmla="*/ 0 w 110"/>
                <a:gd name="T29" fmla="*/ 0 h 71"/>
                <a:gd name="T30" fmla="*/ 0 w 110"/>
                <a:gd name="T31" fmla="*/ 0 h 71"/>
                <a:gd name="T32" fmla="*/ 0 w 110"/>
                <a:gd name="T33" fmla="*/ 0 h 71"/>
                <a:gd name="T34" fmla="*/ 0 w 110"/>
                <a:gd name="T35" fmla="*/ 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71"/>
                <a:gd name="T56" fmla="*/ 110 w 110"/>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71">
                  <a:moveTo>
                    <a:pt x="0" y="18"/>
                  </a:moveTo>
                  <a:lnTo>
                    <a:pt x="29" y="12"/>
                  </a:lnTo>
                  <a:lnTo>
                    <a:pt x="56" y="8"/>
                  </a:lnTo>
                  <a:lnTo>
                    <a:pt x="78" y="2"/>
                  </a:lnTo>
                  <a:lnTo>
                    <a:pt x="86" y="0"/>
                  </a:lnTo>
                  <a:lnTo>
                    <a:pt x="88" y="4"/>
                  </a:lnTo>
                  <a:lnTo>
                    <a:pt x="93" y="12"/>
                  </a:lnTo>
                  <a:lnTo>
                    <a:pt x="99" y="20"/>
                  </a:lnTo>
                  <a:lnTo>
                    <a:pt x="102" y="28"/>
                  </a:lnTo>
                  <a:lnTo>
                    <a:pt x="108" y="36"/>
                  </a:lnTo>
                  <a:lnTo>
                    <a:pt x="110" y="39"/>
                  </a:lnTo>
                  <a:lnTo>
                    <a:pt x="109" y="39"/>
                  </a:lnTo>
                  <a:lnTo>
                    <a:pt x="100" y="42"/>
                  </a:lnTo>
                  <a:lnTo>
                    <a:pt x="77" y="49"/>
                  </a:lnTo>
                  <a:lnTo>
                    <a:pt x="49" y="58"/>
                  </a:lnTo>
                  <a:lnTo>
                    <a:pt x="0" y="71"/>
                  </a:lnTo>
                  <a:lnTo>
                    <a:pt x="0" y="1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4" name="Freeform 62"/>
            <p:cNvSpPr>
              <a:spLocks/>
            </p:cNvSpPr>
            <p:nvPr/>
          </p:nvSpPr>
          <p:spPr bwMode="auto">
            <a:xfrm>
              <a:off x="1141" y="295"/>
              <a:ext cx="22" cy="14"/>
            </a:xfrm>
            <a:custGeom>
              <a:avLst/>
              <a:gdLst>
                <a:gd name="T0" fmla="*/ 0 w 110"/>
                <a:gd name="T1" fmla="*/ 0 h 71"/>
                <a:gd name="T2" fmla="*/ 0 w 110"/>
                <a:gd name="T3" fmla="*/ 0 h 71"/>
                <a:gd name="T4" fmla="*/ 0 w 110"/>
                <a:gd name="T5" fmla="*/ 0 h 71"/>
                <a:gd name="T6" fmla="*/ 0 w 110"/>
                <a:gd name="T7" fmla="*/ 0 h 71"/>
                <a:gd name="T8" fmla="*/ 0 w 110"/>
                <a:gd name="T9" fmla="*/ 0 h 71"/>
                <a:gd name="T10" fmla="*/ 0 w 110"/>
                <a:gd name="T11" fmla="*/ 0 h 71"/>
                <a:gd name="T12" fmla="*/ 0 w 110"/>
                <a:gd name="T13" fmla="*/ 0 h 71"/>
                <a:gd name="T14" fmla="*/ 0 w 110"/>
                <a:gd name="T15" fmla="*/ 0 h 71"/>
                <a:gd name="T16" fmla="*/ 0 w 110"/>
                <a:gd name="T17" fmla="*/ 0 h 71"/>
                <a:gd name="T18" fmla="*/ 0 w 110"/>
                <a:gd name="T19" fmla="*/ 0 h 71"/>
                <a:gd name="T20" fmla="*/ 0 w 110"/>
                <a:gd name="T21" fmla="*/ 0 h 71"/>
                <a:gd name="T22" fmla="*/ 0 w 110"/>
                <a:gd name="T23" fmla="*/ 0 h 71"/>
                <a:gd name="T24" fmla="*/ 0 w 110"/>
                <a:gd name="T25" fmla="*/ 0 h 71"/>
                <a:gd name="T26" fmla="*/ 0 w 110"/>
                <a:gd name="T27" fmla="*/ 0 h 71"/>
                <a:gd name="T28" fmla="*/ 0 w 110"/>
                <a:gd name="T29" fmla="*/ 0 h 71"/>
                <a:gd name="T30" fmla="*/ 0 w 110"/>
                <a:gd name="T31" fmla="*/ 0 h 71"/>
                <a:gd name="T32" fmla="*/ 0 w 110"/>
                <a:gd name="T33" fmla="*/ 0 h 71"/>
                <a:gd name="T34" fmla="*/ 0 w 110"/>
                <a:gd name="T35" fmla="*/ 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71"/>
                <a:gd name="T56" fmla="*/ 110 w 110"/>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71">
                  <a:moveTo>
                    <a:pt x="0" y="18"/>
                  </a:moveTo>
                  <a:lnTo>
                    <a:pt x="29" y="12"/>
                  </a:lnTo>
                  <a:lnTo>
                    <a:pt x="56" y="8"/>
                  </a:lnTo>
                  <a:lnTo>
                    <a:pt x="78" y="2"/>
                  </a:lnTo>
                  <a:lnTo>
                    <a:pt x="86" y="0"/>
                  </a:lnTo>
                  <a:lnTo>
                    <a:pt x="88" y="4"/>
                  </a:lnTo>
                  <a:lnTo>
                    <a:pt x="93" y="12"/>
                  </a:lnTo>
                  <a:lnTo>
                    <a:pt x="99" y="20"/>
                  </a:lnTo>
                  <a:lnTo>
                    <a:pt x="102" y="28"/>
                  </a:lnTo>
                  <a:lnTo>
                    <a:pt x="108" y="36"/>
                  </a:lnTo>
                  <a:lnTo>
                    <a:pt x="110" y="39"/>
                  </a:lnTo>
                  <a:lnTo>
                    <a:pt x="109" y="39"/>
                  </a:lnTo>
                  <a:lnTo>
                    <a:pt x="100" y="42"/>
                  </a:lnTo>
                  <a:lnTo>
                    <a:pt x="77" y="49"/>
                  </a:lnTo>
                  <a:lnTo>
                    <a:pt x="49" y="58"/>
                  </a:lnTo>
                  <a:lnTo>
                    <a:pt x="0" y="71"/>
                  </a:lnTo>
                  <a:lnTo>
                    <a:pt x="0" y="1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5" name="Freeform 63"/>
            <p:cNvSpPr>
              <a:spLocks/>
            </p:cNvSpPr>
            <p:nvPr/>
          </p:nvSpPr>
          <p:spPr bwMode="auto">
            <a:xfrm>
              <a:off x="1141" y="297"/>
              <a:ext cx="18" cy="4"/>
            </a:xfrm>
            <a:custGeom>
              <a:avLst/>
              <a:gdLst>
                <a:gd name="T0" fmla="*/ 0 w 89"/>
                <a:gd name="T1" fmla="*/ 0 h 18"/>
                <a:gd name="T2" fmla="*/ 0 w 89"/>
                <a:gd name="T3" fmla="*/ 0 h 18"/>
                <a:gd name="T4" fmla="*/ 0 w 89"/>
                <a:gd name="T5" fmla="*/ 0 h 18"/>
                <a:gd name="T6" fmla="*/ 0 w 89"/>
                <a:gd name="T7" fmla="*/ 0 h 18"/>
                <a:gd name="T8" fmla="*/ 0 60000 65536"/>
                <a:gd name="T9" fmla="*/ 0 60000 65536"/>
                <a:gd name="T10" fmla="*/ 0 60000 65536"/>
                <a:gd name="T11" fmla="*/ 0 60000 65536"/>
                <a:gd name="T12" fmla="*/ 0 w 89"/>
                <a:gd name="T13" fmla="*/ 0 h 18"/>
                <a:gd name="T14" fmla="*/ 89 w 89"/>
                <a:gd name="T15" fmla="*/ 18 h 18"/>
              </a:gdLst>
              <a:ahLst/>
              <a:cxnLst>
                <a:cxn ang="T8">
                  <a:pos x="T0" y="T1"/>
                </a:cxn>
                <a:cxn ang="T9">
                  <a:pos x="T2" y="T3"/>
                </a:cxn>
                <a:cxn ang="T10">
                  <a:pos x="T4" y="T5"/>
                </a:cxn>
                <a:cxn ang="T11">
                  <a:pos x="T6" y="T7"/>
                </a:cxn>
              </a:cxnLst>
              <a:rect l="T12" t="T13" r="T14" b="T15"/>
              <a:pathLst>
                <a:path w="89" h="18">
                  <a:moveTo>
                    <a:pt x="0" y="18"/>
                  </a:moveTo>
                  <a:lnTo>
                    <a:pt x="41" y="9"/>
                  </a:lnTo>
                  <a:lnTo>
                    <a:pt x="77" y="3"/>
                  </a:lnTo>
                  <a:lnTo>
                    <a:pt x="8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6" name="Freeform 64"/>
            <p:cNvSpPr>
              <a:spLocks/>
            </p:cNvSpPr>
            <p:nvPr/>
          </p:nvSpPr>
          <p:spPr bwMode="auto">
            <a:xfrm>
              <a:off x="1141" y="301"/>
              <a:ext cx="21" cy="6"/>
            </a:xfrm>
            <a:custGeom>
              <a:avLst/>
              <a:gdLst>
                <a:gd name="T0" fmla="*/ 0 w 103"/>
                <a:gd name="T1" fmla="*/ 0 h 27"/>
                <a:gd name="T2" fmla="*/ 0 w 103"/>
                <a:gd name="T3" fmla="*/ 0 h 27"/>
                <a:gd name="T4" fmla="*/ 0 w 103"/>
                <a:gd name="T5" fmla="*/ 0 h 27"/>
                <a:gd name="T6" fmla="*/ 0 w 103"/>
                <a:gd name="T7" fmla="*/ 0 h 27"/>
                <a:gd name="T8" fmla="*/ 0 w 103"/>
                <a:gd name="T9" fmla="*/ 0 h 27"/>
                <a:gd name="T10" fmla="*/ 0 60000 65536"/>
                <a:gd name="T11" fmla="*/ 0 60000 65536"/>
                <a:gd name="T12" fmla="*/ 0 60000 65536"/>
                <a:gd name="T13" fmla="*/ 0 60000 65536"/>
                <a:gd name="T14" fmla="*/ 0 60000 65536"/>
                <a:gd name="T15" fmla="*/ 0 w 103"/>
                <a:gd name="T16" fmla="*/ 0 h 27"/>
                <a:gd name="T17" fmla="*/ 103 w 103"/>
                <a:gd name="T18" fmla="*/ 27 h 27"/>
              </a:gdLst>
              <a:ahLst/>
              <a:cxnLst>
                <a:cxn ang="T10">
                  <a:pos x="T0" y="T1"/>
                </a:cxn>
                <a:cxn ang="T11">
                  <a:pos x="T2" y="T3"/>
                </a:cxn>
                <a:cxn ang="T12">
                  <a:pos x="T4" y="T5"/>
                </a:cxn>
                <a:cxn ang="T13">
                  <a:pos x="T6" y="T7"/>
                </a:cxn>
                <a:cxn ang="T14">
                  <a:pos x="T8" y="T9"/>
                </a:cxn>
              </a:cxnLst>
              <a:rect l="T15" t="T16" r="T17" b="T18"/>
              <a:pathLst>
                <a:path w="103" h="27">
                  <a:moveTo>
                    <a:pt x="0" y="27"/>
                  </a:moveTo>
                  <a:lnTo>
                    <a:pt x="28" y="20"/>
                  </a:lnTo>
                  <a:lnTo>
                    <a:pt x="59" y="12"/>
                  </a:lnTo>
                  <a:lnTo>
                    <a:pt x="92" y="2"/>
                  </a:lnTo>
                  <a:lnTo>
                    <a:pt x="103"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7" name="Freeform 65"/>
            <p:cNvSpPr>
              <a:spLocks/>
            </p:cNvSpPr>
            <p:nvPr/>
          </p:nvSpPr>
          <p:spPr bwMode="auto">
            <a:xfrm>
              <a:off x="996" y="253"/>
              <a:ext cx="186" cy="166"/>
            </a:xfrm>
            <a:custGeom>
              <a:avLst/>
              <a:gdLst>
                <a:gd name="T0" fmla="*/ 1 w 929"/>
                <a:gd name="T1" fmla="*/ 1 h 832"/>
                <a:gd name="T2" fmla="*/ 1 w 929"/>
                <a:gd name="T3" fmla="*/ 1 h 832"/>
                <a:gd name="T4" fmla="*/ 0 w 929"/>
                <a:gd name="T5" fmla="*/ 1 h 832"/>
                <a:gd name="T6" fmla="*/ 0 w 929"/>
                <a:gd name="T7" fmla="*/ 1 h 832"/>
                <a:gd name="T8" fmla="*/ 0 w 929"/>
                <a:gd name="T9" fmla="*/ 1 h 832"/>
                <a:gd name="T10" fmla="*/ 0 w 929"/>
                <a:gd name="T11" fmla="*/ 1 h 832"/>
                <a:gd name="T12" fmla="*/ 0 w 929"/>
                <a:gd name="T13" fmla="*/ 0 h 832"/>
                <a:gd name="T14" fmla="*/ 0 w 929"/>
                <a:gd name="T15" fmla="*/ 0 h 832"/>
                <a:gd name="T16" fmla="*/ 0 w 929"/>
                <a:gd name="T17" fmla="*/ 0 h 832"/>
                <a:gd name="T18" fmla="*/ 1 w 929"/>
                <a:gd name="T19" fmla="*/ 0 h 832"/>
                <a:gd name="T20" fmla="*/ 1 w 929"/>
                <a:gd name="T21" fmla="*/ 0 h 832"/>
                <a:gd name="T22" fmla="*/ 1 w 929"/>
                <a:gd name="T23" fmla="*/ 0 h 832"/>
                <a:gd name="T24" fmla="*/ 1 w 929"/>
                <a:gd name="T25" fmla="*/ 0 h 832"/>
                <a:gd name="T26" fmla="*/ 1 w 929"/>
                <a:gd name="T27" fmla="*/ 0 h 832"/>
                <a:gd name="T28" fmla="*/ 1 w 929"/>
                <a:gd name="T29" fmla="*/ 1 h 832"/>
                <a:gd name="T30" fmla="*/ 1 w 929"/>
                <a:gd name="T31" fmla="*/ 1 h 832"/>
                <a:gd name="T32" fmla="*/ 1 w 929"/>
                <a:gd name="T33" fmla="*/ 1 h 832"/>
                <a:gd name="T34" fmla="*/ 1 w 929"/>
                <a:gd name="T35" fmla="*/ 1 h 832"/>
                <a:gd name="T36" fmla="*/ 1 w 929"/>
                <a:gd name="T37" fmla="*/ 1 h 832"/>
                <a:gd name="T38" fmla="*/ 1 w 929"/>
                <a:gd name="T39" fmla="*/ 1 h 832"/>
                <a:gd name="T40" fmla="*/ 1 w 929"/>
                <a:gd name="T41" fmla="*/ 1 h 832"/>
                <a:gd name="T42" fmla="*/ 1 w 929"/>
                <a:gd name="T43" fmla="*/ 1 h 832"/>
                <a:gd name="T44" fmla="*/ 1 w 929"/>
                <a:gd name="T45" fmla="*/ 1 h 832"/>
                <a:gd name="T46" fmla="*/ 1 w 929"/>
                <a:gd name="T47" fmla="*/ 1 h 832"/>
                <a:gd name="T48" fmla="*/ 1 w 929"/>
                <a:gd name="T49" fmla="*/ 1 h 832"/>
                <a:gd name="T50" fmla="*/ 1 w 929"/>
                <a:gd name="T51" fmla="*/ 1 h 832"/>
                <a:gd name="T52" fmla="*/ 1 w 929"/>
                <a:gd name="T53" fmla="*/ 0 h 832"/>
                <a:gd name="T54" fmla="*/ 1 w 929"/>
                <a:gd name="T55" fmla="*/ 0 h 832"/>
                <a:gd name="T56" fmla="*/ 1 w 929"/>
                <a:gd name="T57" fmla="*/ 0 h 832"/>
                <a:gd name="T58" fmla="*/ 1 w 929"/>
                <a:gd name="T59" fmla="*/ 0 h 832"/>
                <a:gd name="T60" fmla="*/ 1 w 929"/>
                <a:gd name="T61" fmla="*/ 0 h 832"/>
                <a:gd name="T62" fmla="*/ 0 w 929"/>
                <a:gd name="T63" fmla="*/ 0 h 832"/>
                <a:gd name="T64" fmla="*/ 0 w 929"/>
                <a:gd name="T65" fmla="*/ 0 h 832"/>
                <a:gd name="T66" fmla="*/ 0 w 929"/>
                <a:gd name="T67" fmla="*/ 0 h 832"/>
                <a:gd name="T68" fmla="*/ 0 w 929"/>
                <a:gd name="T69" fmla="*/ 1 h 832"/>
                <a:gd name="T70" fmla="*/ 0 w 929"/>
                <a:gd name="T71" fmla="*/ 1 h 832"/>
                <a:gd name="T72" fmla="*/ 0 w 929"/>
                <a:gd name="T73" fmla="*/ 1 h 832"/>
                <a:gd name="T74" fmla="*/ 0 w 929"/>
                <a:gd name="T75" fmla="*/ 1 h 832"/>
                <a:gd name="T76" fmla="*/ 0 w 929"/>
                <a:gd name="T77" fmla="*/ 1 h 832"/>
                <a:gd name="T78" fmla="*/ 1 w 929"/>
                <a:gd name="T79" fmla="*/ 1 h 832"/>
                <a:gd name="T80" fmla="*/ 1 w 929"/>
                <a:gd name="T81" fmla="*/ 1 h 832"/>
                <a:gd name="T82" fmla="*/ 1 w 929"/>
                <a:gd name="T83" fmla="*/ 1 h 8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9"/>
                <a:gd name="T127" fmla="*/ 0 h 832"/>
                <a:gd name="T128" fmla="*/ 929 w 929"/>
                <a:gd name="T129" fmla="*/ 832 h 8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9" h="832">
                  <a:moveTo>
                    <a:pt x="464" y="779"/>
                  </a:moveTo>
                  <a:lnTo>
                    <a:pt x="462" y="779"/>
                  </a:lnTo>
                  <a:lnTo>
                    <a:pt x="394" y="773"/>
                  </a:lnTo>
                  <a:lnTo>
                    <a:pt x="330" y="759"/>
                  </a:lnTo>
                  <a:lnTo>
                    <a:pt x="269" y="733"/>
                  </a:lnTo>
                  <a:lnTo>
                    <a:pt x="212" y="701"/>
                  </a:lnTo>
                  <a:lnTo>
                    <a:pt x="165" y="660"/>
                  </a:lnTo>
                  <a:lnTo>
                    <a:pt x="123" y="612"/>
                  </a:lnTo>
                  <a:lnTo>
                    <a:pt x="92" y="560"/>
                  </a:lnTo>
                  <a:lnTo>
                    <a:pt x="70" y="504"/>
                  </a:lnTo>
                  <a:lnTo>
                    <a:pt x="60" y="444"/>
                  </a:lnTo>
                  <a:lnTo>
                    <a:pt x="59" y="384"/>
                  </a:lnTo>
                  <a:lnTo>
                    <a:pt x="70" y="325"/>
                  </a:lnTo>
                  <a:lnTo>
                    <a:pt x="92" y="268"/>
                  </a:lnTo>
                  <a:lnTo>
                    <a:pt x="125" y="215"/>
                  </a:lnTo>
                  <a:lnTo>
                    <a:pt x="167" y="169"/>
                  </a:lnTo>
                  <a:lnTo>
                    <a:pt x="215" y="128"/>
                  </a:lnTo>
                  <a:lnTo>
                    <a:pt x="272" y="96"/>
                  </a:lnTo>
                  <a:lnTo>
                    <a:pt x="333" y="72"/>
                  </a:lnTo>
                  <a:lnTo>
                    <a:pt x="398" y="58"/>
                  </a:lnTo>
                  <a:lnTo>
                    <a:pt x="465" y="53"/>
                  </a:lnTo>
                  <a:lnTo>
                    <a:pt x="531" y="57"/>
                  </a:lnTo>
                  <a:lnTo>
                    <a:pt x="596" y="72"/>
                  </a:lnTo>
                  <a:lnTo>
                    <a:pt x="655" y="96"/>
                  </a:lnTo>
                  <a:lnTo>
                    <a:pt x="712" y="130"/>
                  </a:lnTo>
                  <a:lnTo>
                    <a:pt x="762" y="170"/>
                  </a:lnTo>
                  <a:lnTo>
                    <a:pt x="803" y="218"/>
                  </a:lnTo>
                  <a:lnTo>
                    <a:pt x="835" y="270"/>
                  </a:lnTo>
                  <a:lnTo>
                    <a:pt x="857" y="327"/>
                  </a:lnTo>
                  <a:lnTo>
                    <a:pt x="867" y="385"/>
                  </a:lnTo>
                  <a:lnTo>
                    <a:pt x="867" y="446"/>
                  </a:lnTo>
                  <a:lnTo>
                    <a:pt x="857" y="505"/>
                  </a:lnTo>
                  <a:lnTo>
                    <a:pt x="835" y="561"/>
                  </a:lnTo>
                  <a:lnTo>
                    <a:pt x="803" y="613"/>
                  </a:lnTo>
                  <a:lnTo>
                    <a:pt x="762" y="661"/>
                  </a:lnTo>
                  <a:lnTo>
                    <a:pt x="712" y="702"/>
                  </a:lnTo>
                  <a:lnTo>
                    <a:pt x="655" y="734"/>
                  </a:lnTo>
                  <a:lnTo>
                    <a:pt x="595" y="759"/>
                  </a:lnTo>
                  <a:lnTo>
                    <a:pt x="530" y="773"/>
                  </a:lnTo>
                  <a:lnTo>
                    <a:pt x="464" y="779"/>
                  </a:lnTo>
                  <a:lnTo>
                    <a:pt x="464" y="832"/>
                  </a:lnTo>
                  <a:lnTo>
                    <a:pt x="535" y="827"/>
                  </a:lnTo>
                  <a:lnTo>
                    <a:pt x="605" y="811"/>
                  </a:lnTo>
                  <a:lnTo>
                    <a:pt x="670" y="788"/>
                  </a:lnTo>
                  <a:lnTo>
                    <a:pt x="733" y="756"/>
                  </a:lnTo>
                  <a:lnTo>
                    <a:pt x="788" y="714"/>
                  </a:lnTo>
                  <a:lnTo>
                    <a:pt x="835" y="665"/>
                  </a:lnTo>
                  <a:lnTo>
                    <a:pt x="874" y="611"/>
                  </a:lnTo>
                  <a:lnTo>
                    <a:pt x="902" y="553"/>
                  </a:lnTo>
                  <a:lnTo>
                    <a:pt x="920" y="492"/>
                  </a:lnTo>
                  <a:lnTo>
                    <a:pt x="929" y="428"/>
                  </a:lnTo>
                  <a:lnTo>
                    <a:pt x="923" y="363"/>
                  </a:lnTo>
                  <a:lnTo>
                    <a:pt x="909" y="301"/>
                  </a:lnTo>
                  <a:lnTo>
                    <a:pt x="885" y="240"/>
                  </a:lnTo>
                  <a:lnTo>
                    <a:pt x="849" y="184"/>
                  </a:lnTo>
                  <a:lnTo>
                    <a:pt x="805" y="133"/>
                  </a:lnTo>
                  <a:lnTo>
                    <a:pt x="753" y="91"/>
                  </a:lnTo>
                  <a:lnTo>
                    <a:pt x="694" y="54"/>
                  </a:lnTo>
                  <a:lnTo>
                    <a:pt x="629" y="26"/>
                  </a:lnTo>
                  <a:lnTo>
                    <a:pt x="559" y="8"/>
                  </a:lnTo>
                  <a:lnTo>
                    <a:pt x="490" y="0"/>
                  </a:lnTo>
                  <a:lnTo>
                    <a:pt x="417" y="2"/>
                  </a:lnTo>
                  <a:lnTo>
                    <a:pt x="348" y="13"/>
                  </a:lnTo>
                  <a:lnTo>
                    <a:pt x="280" y="34"/>
                  </a:lnTo>
                  <a:lnTo>
                    <a:pt x="215" y="63"/>
                  </a:lnTo>
                  <a:lnTo>
                    <a:pt x="158" y="102"/>
                  </a:lnTo>
                  <a:lnTo>
                    <a:pt x="109" y="146"/>
                  </a:lnTo>
                  <a:lnTo>
                    <a:pt x="66" y="199"/>
                  </a:lnTo>
                  <a:lnTo>
                    <a:pt x="34" y="256"/>
                  </a:lnTo>
                  <a:lnTo>
                    <a:pt x="12" y="317"/>
                  </a:lnTo>
                  <a:lnTo>
                    <a:pt x="0" y="381"/>
                  </a:lnTo>
                  <a:lnTo>
                    <a:pt x="0" y="444"/>
                  </a:lnTo>
                  <a:lnTo>
                    <a:pt x="11" y="508"/>
                  </a:lnTo>
                  <a:lnTo>
                    <a:pt x="32" y="569"/>
                  </a:lnTo>
                  <a:lnTo>
                    <a:pt x="63" y="627"/>
                  </a:lnTo>
                  <a:lnTo>
                    <a:pt x="105" y="679"/>
                  </a:lnTo>
                  <a:lnTo>
                    <a:pt x="154" y="726"/>
                  </a:lnTo>
                  <a:lnTo>
                    <a:pt x="210" y="765"/>
                  </a:lnTo>
                  <a:lnTo>
                    <a:pt x="274" y="796"/>
                  </a:lnTo>
                  <a:lnTo>
                    <a:pt x="341" y="818"/>
                  </a:lnTo>
                  <a:lnTo>
                    <a:pt x="412" y="829"/>
                  </a:lnTo>
                  <a:lnTo>
                    <a:pt x="464" y="832"/>
                  </a:lnTo>
                  <a:lnTo>
                    <a:pt x="464" y="77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8" name="Freeform 66"/>
            <p:cNvSpPr>
              <a:spLocks/>
            </p:cNvSpPr>
            <p:nvPr/>
          </p:nvSpPr>
          <p:spPr bwMode="auto">
            <a:xfrm>
              <a:off x="996" y="253"/>
              <a:ext cx="186" cy="166"/>
            </a:xfrm>
            <a:custGeom>
              <a:avLst/>
              <a:gdLst>
                <a:gd name="T0" fmla="*/ 1 w 929"/>
                <a:gd name="T1" fmla="*/ 1 h 832"/>
                <a:gd name="T2" fmla="*/ 1 w 929"/>
                <a:gd name="T3" fmla="*/ 1 h 832"/>
                <a:gd name="T4" fmla="*/ 0 w 929"/>
                <a:gd name="T5" fmla="*/ 1 h 832"/>
                <a:gd name="T6" fmla="*/ 0 w 929"/>
                <a:gd name="T7" fmla="*/ 1 h 832"/>
                <a:gd name="T8" fmla="*/ 0 w 929"/>
                <a:gd name="T9" fmla="*/ 1 h 832"/>
                <a:gd name="T10" fmla="*/ 0 w 929"/>
                <a:gd name="T11" fmla="*/ 1 h 832"/>
                <a:gd name="T12" fmla="*/ 0 w 929"/>
                <a:gd name="T13" fmla="*/ 0 h 832"/>
                <a:gd name="T14" fmla="*/ 0 w 929"/>
                <a:gd name="T15" fmla="*/ 0 h 832"/>
                <a:gd name="T16" fmla="*/ 0 w 929"/>
                <a:gd name="T17" fmla="*/ 0 h 832"/>
                <a:gd name="T18" fmla="*/ 1 w 929"/>
                <a:gd name="T19" fmla="*/ 0 h 832"/>
                <a:gd name="T20" fmla="*/ 1 w 929"/>
                <a:gd name="T21" fmla="*/ 0 h 832"/>
                <a:gd name="T22" fmla="*/ 1 w 929"/>
                <a:gd name="T23" fmla="*/ 0 h 832"/>
                <a:gd name="T24" fmla="*/ 1 w 929"/>
                <a:gd name="T25" fmla="*/ 0 h 832"/>
                <a:gd name="T26" fmla="*/ 1 w 929"/>
                <a:gd name="T27" fmla="*/ 0 h 832"/>
                <a:gd name="T28" fmla="*/ 1 w 929"/>
                <a:gd name="T29" fmla="*/ 1 h 832"/>
                <a:gd name="T30" fmla="*/ 1 w 929"/>
                <a:gd name="T31" fmla="*/ 1 h 832"/>
                <a:gd name="T32" fmla="*/ 1 w 929"/>
                <a:gd name="T33" fmla="*/ 1 h 832"/>
                <a:gd name="T34" fmla="*/ 1 w 929"/>
                <a:gd name="T35" fmla="*/ 1 h 832"/>
                <a:gd name="T36" fmla="*/ 1 w 929"/>
                <a:gd name="T37" fmla="*/ 1 h 832"/>
                <a:gd name="T38" fmla="*/ 1 w 929"/>
                <a:gd name="T39" fmla="*/ 1 h 832"/>
                <a:gd name="T40" fmla="*/ 1 w 929"/>
                <a:gd name="T41" fmla="*/ 1 h 832"/>
                <a:gd name="T42" fmla="*/ 1 w 929"/>
                <a:gd name="T43" fmla="*/ 1 h 832"/>
                <a:gd name="T44" fmla="*/ 1 w 929"/>
                <a:gd name="T45" fmla="*/ 1 h 832"/>
                <a:gd name="T46" fmla="*/ 1 w 929"/>
                <a:gd name="T47" fmla="*/ 1 h 832"/>
                <a:gd name="T48" fmla="*/ 1 w 929"/>
                <a:gd name="T49" fmla="*/ 1 h 832"/>
                <a:gd name="T50" fmla="*/ 1 w 929"/>
                <a:gd name="T51" fmla="*/ 1 h 832"/>
                <a:gd name="T52" fmla="*/ 1 w 929"/>
                <a:gd name="T53" fmla="*/ 0 h 832"/>
                <a:gd name="T54" fmla="*/ 1 w 929"/>
                <a:gd name="T55" fmla="*/ 0 h 832"/>
                <a:gd name="T56" fmla="*/ 1 w 929"/>
                <a:gd name="T57" fmla="*/ 0 h 832"/>
                <a:gd name="T58" fmla="*/ 1 w 929"/>
                <a:gd name="T59" fmla="*/ 0 h 832"/>
                <a:gd name="T60" fmla="*/ 1 w 929"/>
                <a:gd name="T61" fmla="*/ 0 h 832"/>
                <a:gd name="T62" fmla="*/ 0 w 929"/>
                <a:gd name="T63" fmla="*/ 0 h 832"/>
                <a:gd name="T64" fmla="*/ 0 w 929"/>
                <a:gd name="T65" fmla="*/ 0 h 832"/>
                <a:gd name="T66" fmla="*/ 0 w 929"/>
                <a:gd name="T67" fmla="*/ 0 h 832"/>
                <a:gd name="T68" fmla="*/ 0 w 929"/>
                <a:gd name="T69" fmla="*/ 1 h 832"/>
                <a:gd name="T70" fmla="*/ 0 w 929"/>
                <a:gd name="T71" fmla="*/ 1 h 832"/>
                <a:gd name="T72" fmla="*/ 0 w 929"/>
                <a:gd name="T73" fmla="*/ 1 h 832"/>
                <a:gd name="T74" fmla="*/ 0 w 929"/>
                <a:gd name="T75" fmla="*/ 1 h 832"/>
                <a:gd name="T76" fmla="*/ 0 w 929"/>
                <a:gd name="T77" fmla="*/ 1 h 832"/>
                <a:gd name="T78" fmla="*/ 1 w 929"/>
                <a:gd name="T79" fmla="*/ 1 h 832"/>
                <a:gd name="T80" fmla="*/ 1 w 929"/>
                <a:gd name="T81" fmla="*/ 1 h 832"/>
                <a:gd name="T82" fmla="*/ 1 w 929"/>
                <a:gd name="T83" fmla="*/ 1 h 8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9"/>
                <a:gd name="T127" fmla="*/ 0 h 832"/>
                <a:gd name="T128" fmla="*/ 929 w 929"/>
                <a:gd name="T129" fmla="*/ 832 h 8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9" h="832">
                  <a:moveTo>
                    <a:pt x="464" y="779"/>
                  </a:moveTo>
                  <a:lnTo>
                    <a:pt x="462" y="779"/>
                  </a:lnTo>
                  <a:lnTo>
                    <a:pt x="394" y="773"/>
                  </a:lnTo>
                  <a:lnTo>
                    <a:pt x="330" y="759"/>
                  </a:lnTo>
                  <a:lnTo>
                    <a:pt x="269" y="733"/>
                  </a:lnTo>
                  <a:lnTo>
                    <a:pt x="212" y="701"/>
                  </a:lnTo>
                  <a:lnTo>
                    <a:pt x="165" y="660"/>
                  </a:lnTo>
                  <a:lnTo>
                    <a:pt x="123" y="612"/>
                  </a:lnTo>
                  <a:lnTo>
                    <a:pt x="92" y="560"/>
                  </a:lnTo>
                  <a:lnTo>
                    <a:pt x="70" y="504"/>
                  </a:lnTo>
                  <a:lnTo>
                    <a:pt x="60" y="444"/>
                  </a:lnTo>
                  <a:lnTo>
                    <a:pt x="59" y="384"/>
                  </a:lnTo>
                  <a:lnTo>
                    <a:pt x="70" y="325"/>
                  </a:lnTo>
                  <a:lnTo>
                    <a:pt x="92" y="268"/>
                  </a:lnTo>
                  <a:lnTo>
                    <a:pt x="125" y="215"/>
                  </a:lnTo>
                  <a:lnTo>
                    <a:pt x="167" y="169"/>
                  </a:lnTo>
                  <a:lnTo>
                    <a:pt x="215" y="128"/>
                  </a:lnTo>
                  <a:lnTo>
                    <a:pt x="272" y="96"/>
                  </a:lnTo>
                  <a:lnTo>
                    <a:pt x="333" y="72"/>
                  </a:lnTo>
                  <a:lnTo>
                    <a:pt x="398" y="58"/>
                  </a:lnTo>
                  <a:lnTo>
                    <a:pt x="465" y="53"/>
                  </a:lnTo>
                  <a:lnTo>
                    <a:pt x="531" y="57"/>
                  </a:lnTo>
                  <a:lnTo>
                    <a:pt x="596" y="72"/>
                  </a:lnTo>
                  <a:lnTo>
                    <a:pt x="655" y="96"/>
                  </a:lnTo>
                  <a:lnTo>
                    <a:pt x="712" y="130"/>
                  </a:lnTo>
                  <a:lnTo>
                    <a:pt x="762" y="170"/>
                  </a:lnTo>
                  <a:lnTo>
                    <a:pt x="803" y="218"/>
                  </a:lnTo>
                  <a:lnTo>
                    <a:pt x="835" y="270"/>
                  </a:lnTo>
                  <a:lnTo>
                    <a:pt x="857" y="327"/>
                  </a:lnTo>
                  <a:lnTo>
                    <a:pt x="867" y="385"/>
                  </a:lnTo>
                  <a:lnTo>
                    <a:pt x="867" y="446"/>
                  </a:lnTo>
                  <a:lnTo>
                    <a:pt x="857" y="505"/>
                  </a:lnTo>
                  <a:lnTo>
                    <a:pt x="835" y="561"/>
                  </a:lnTo>
                  <a:lnTo>
                    <a:pt x="803" y="613"/>
                  </a:lnTo>
                  <a:lnTo>
                    <a:pt x="762" y="661"/>
                  </a:lnTo>
                  <a:lnTo>
                    <a:pt x="712" y="702"/>
                  </a:lnTo>
                  <a:lnTo>
                    <a:pt x="655" y="734"/>
                  </a:lnTo>
                  <a:lnTo>
                    <a:pt x="595" y="759"/>
                  </a:lnTo>
                  <a:lnTo>
                    <a:pt x="530" y="773"/>
                  </a:lnTo>
                  <a:lnTo>
                    <a:pt x="464" y="779"/>
                  </a:lnTo>
                  <a:lnTo>
                    <a:pt x="464" y="832"/>
                  </a:lnTo>
                  <a:lnTo>
                    <a:pt x="535" y="827"/>
                  </a:lnTo>
                  <a:lnTo>
                    <a:pt x="605" y="811"/>
                  </a:lnTo>
                  <a:lnTo>
                    <a:pt x="670" y="788"/>
                  </a:lnTo>
                  <a:lnTo>
                    <a:pt x="733" y="756"/>
                  </a:lnTo>
                  <a:lnTo>
                    <a:pt x="788" y="714"/>
                  </a:lnTo>
                  <a:lnTo>
                    <a:pt x="835" y="665"/>
                  </a:lnTo>
                  <a:lnTo>
                    <a:pt x="874" y="611"/>
                  </a:lnTo>
                  <a:lnTo>
                    <a:pt x="902" y="553"/>
                  </a:lnTo>
                  <a:lnTo>
                    <a:pt x="920" y="492"/>
                  </a:lnTo>
                  <a:lnTo>
                    <a:pt x="929" y="428"/>
                  </a:lnTo>
                  <a:lnTo>
                    <a:pt x="923" y="363"/>
                  </a:lnTo>
                  <a:lnTo>
                    <a:pt x="909" y="301"/>
                  </a:lnTo>
                  <a:lnTo>
                    <a:pt x="885" y="240"/>
                  </a:lnTo>
                  <a:lnTo>
                    <a:pt x="849" y="184"/>
                  </a:lnTo>
                  <a:lnTo>
                    <a:pt x="805" y="133"/>
                  </a:lnTo>
                  <a:lnTo>
                    <a:pt x="753" y="91"/>
                  </a:lnTo>
                  <a:lnTo>
                    <a:pt x="694" y="54"/>
                  </a:lnTo>
                  <a:lnTo>
                    <a:pt x="629" y="26"/>
                  </a:lnTo>
                  <a:lnTo>
                    <a:pt x="559" y="8"/>
                  </a:lnTo>
                  <a:lnTo>
                    <a:pt x="490" y="0"/>
                  </a:lnTo>
                  <a:lnTo>
                    <a:pt x="417" y="2"/>
                  </a:lnTo>
                  <a:lnTo>
                    <a:pt x="348" y="13"/>
                  </a:lnTo>
                  <a:lnTo>
                    <a:pt x="280" y="34"/>
                  </a:lnTo>
                  <a:lnTo>
                    <a:pt x="215" y="63"/>
                  </a:lnTo>
                  <a:lnTo>
                    <a:pt x="158" y="102"/>
                  </a:lnTo>
                  <a:lnTo>
                    <a:pt x="109" y="146"/>
                  </a:lnTo>
                  <a:lnTo>
                    <a:pt x="66" y="199"/>
                  </a:lnTo>
                  <a:lnTo>
                    <a:pt x="34" y="256"/>
                  </a:lnTo>
                  <a:lnTo>
                    <a:pt x="12" y="317"/>
                  </a:lnTo>
                  <a:lnTo>
                    <a:pt x="0" y="381"/>
                  </a:lnTo>
                  <a:lnTo>
                    <a:pt x="0" y="444"/>
                  </a:lnTo>
                  <a:lnTo>
                    <a:pt x="11" y="508"/>
                  </a:lnTo>
                  <a:lnTo>
                    <a:pt x="32" y="569"/>
                  </a:lnTo>
                  <a:lnTo>
                    <a:pt x="63" y="627"/>
                  </a:lnTo>
                  <a:lnTo>
                    <a:pt x="105" y="679"/>
                  </a:lnTo>
                  <a:lnTo>
                    <a:pt x="154" y="726"/>
                  </a:lnTo>
                  <a:lnTo>
                    <a:pt x="210" y="765"/>
                  </a:lnTo>
                  <a:lnTo>
                    <a:pt x="274" y="796"/>
                  </a:lnTo>
                  <a:lnTo>
                    <a:pt x="341" y="818"/>
                  </a:lnTo>
                  <a:lnTo>
                    <a:pt x="412" y="829"/>
                  </a:lnTo>
                  <a:lnTo>
                    <a:pt x="464" y="832"/>
                  </a:lnTo>
                  <a:lnTo>
                    <a:pt x="464" y="77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9" name="Freeform 67"/>
            <p:cNvSpPr>
              <a:spLocks/>
            </p:cNvSpPr>
            <p:nvPr/>
          </p:nvSpPr>
          <p:spPr bwMode="auto">
            <a:xfrm>
              <a:off x="1005" y="261"/>
              <a:ext cx="167" cy="150"/>
            </a:xfrm>
            <a:custGeom>
              <a:avLst/>
              <a:gdLst>
                <a:gd name="T0" fmla="*/ 1 w 833"/>
                <a:gd name="T1" fmla="*/ 1 h 747"/>
                <a:gd name="T2" fmla="*/ 1 w 833"/>
                <a:gd name="T3" fmla="*/ 1 h 747"/>
                <a:gd name="T4" fmla="*/ 1 w 833"/>
                <a:gd name="T5" fmla="*/ 0 h 747"/>
                <a:gd name="T6" fmla="*/ 1 w 833"/>
                <a:gd name="T7" fmla="*/ 0 h 747"/>
                <a:gd name="T8" fmla="*/ 1 w 833"/>
                <a:gd name="T9" fmla="*/ 0 h 747"/>
                <a:gd name="T10" fmla="*/ 1 w 833"/>
                <a:gd name="T11" fmla="*/ 0 h 747"/>
                <a:gd name="T12" fmla="*/ 1 w 833"/>
                <a:gd name="T13" fmla="*/ 0 h 747"/>
                <a:gd name="T14" fmla="*/ 1 w 833"/>
                <a:gd name="T15" fmla="*/ 0 h 747"/>
                <a:gd name="T16" fmla="*/ 1 w 833"/>
                <a:gd name="T17" fmla="*/ 0 h 747"/>
                <a:gd name="T18" fmla="*/ 1 w 833"/>
                <a:gd name="T19" fmla="*/ 0 h 747"/>
                <a:gd name="T20" fmla="*/ 1 w 833"/>
                <a:gd name="T21" fmla="*/ 0 h 747"/>
                <a:gd name="T22" fmla="*/ 1 w 833"/>
                <a:gd name="T23" fmla="*/ 0 h 747"/>
                <a:gd name="T24" fmla="*/ 0 w 833"/>
                <a:gd name="T25" fmla="*/ 0 h 747"/>
                <a:gd name="T26" fmla="*/ 0 w 833"/>
                <a:gd name="T27" fmla="*/ 0 h 747"/>
                <a:gd name="T28" fmla="*/ 0 w 833"/>
                <a:gd name="T29" fmla="*/ 0 h 747"/>
                <a:gd name="T30" fmla="*/ 0 w 833"/>
                <a:gd name="T31" fmla="*/ 0 h 747"/>
                <a:gd name="T32" fmla="*/ 0 w 833"/>
                <a:gd name="T33" fmla="*/ 0 h 747"/>
                <a:gd name="T34" fmla="*/ 0 w 833"/>
                <a:gd name="T35" fmla="*/ 0 h 747"/>
                <a:gd name="T36" fmla="*/ 0 w 833"/>
                <a:gd name="T37" fmla="*/ 0 h 747"/>
                <a:gd name="T38" fmla="*/ 0 w 833"/>
                <a:gd name="T39" fmla="*/ 1 h 747"/>
                <a:gd name="T40" fmla="*/ 0 w 833"/>
                <a:gd name="T41" fmla="*/ 1 h 747"/>
                <a:gd name="T42" fmla="*/ 0 w 833"/>
                <a:gd name="T43" fmla="*/ 1 h 747"/>
                <a:gd name="T44" fmla="*/ 0 w 833"/>
                <a:gd name="T45" fmla="*/ 1 h 747"/>
                <a:gd name="T46" fmla="*/ 0 w 833"/>
                <a:gd name="T47" fmla="*/ 1 h 747"/>
                <a:gd name="T48" fmla="*/ 0 w 833"/>
                <a:gd name="T49" fmla="*/ 1 h 747"/>
                <a:gd name="T50" fmla="*/ 0 w 833"/>
                <a:gd name="T51" fmla="*/ 1 h 747"/>
                <a:gd name="T52" fmla="*/ 0 w 833"/>
                <a:gd name="T53" fmla="*/ 1 h 747"/>
                <a:gd name="T54" fmla="*/ 0 w 833"/>
                <a:gd name="T55" fmla="*/ 1 h 747"/>
                <a:gd name="T56" fmla="*/ 1 w 833"/>
                <a:gd name="T57" fmla="*/ 1 h 747"/>
                <a:gd name="T58" fmla="*/ 1 w 833"/>
                <a:gd name="T59" fmla="*/ 1 h 747"/>
                <a:gd name="T60" fmla="*/ 1 w 833"/>
                <a:gd name="T61" fmla="*/ 1 h 747"/>
                <a:gd name="T62" fmla="*/ 1 w 833"/>
                <a:gd name="T63" fmla="*/ 1 h 747"/>
                <a:gd name="T64" fmla="*/ 1 w 833"/>
                <a:gd name="T65" fmla="*/ 1 h 747"/>
                <a:gd name="T66" fmla="*/ 1 w 833"/>
                <a:gd name="T67" fmla="*/ 1 h 747"/>
                <a:gd name="T68" fmla="*/ 1 w 833"/>
                <a:gd name="T69" fmla="*/ 1 h 747"/>
                <a:gd name="T70" fmla="*/ 1 w 833"/>
                <a:gd name="T71" fmla="*/ 1 h 747"/>
                <a:gd name="T72" fmla="*/ 1 w 833"/>
                <a:gd name="T73" fmla="*/ 1 h 747"/>
                <a:gd name="T74" fmla="*/ 1 w 833"/>
                <a:gd name="T75" fmla="*/ 1 h 747"/>
                <a:gd name="T76" fmla="*/ 1 w 833"/>
                <a:gd name="T77" fmla="*/ 1 h 747"/>
                <a:gd name="T78" fmla="*/ 1 w 833"/>
                <a:gd name="T79" fmla="*/ 1 h 7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33"/>
                <a:gd name="T121" fmla="*/ 0 h 747"/>
                <a:gd name="T122" fmla="*/ 833 w 833"/>
                <a:gd name="T123" fmla="*/ 747 h 7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33" h="747">
                  <a:moveTo>
                    <a:pt x="833" y="372"/>
                  </a:moveTo>
                  <a:lnTo>
                    <a:pt x="829" y="313"/>
                  </a:lnTo>
                  <a:lnTo>
                    <a:pt x="811" y="254"/>
                  </a:lnTo>
                  <a:lnTo>
                    <a:pt x="784" y="198"/>
                  </a:lnTo>
                  <a:lnTo>
                    <a:pt x="748" y="147"/>
                  </a:lnTo>
                  <a:lnTo>
                    <a:pt x="703" y="102"/>
                  </a:lnTo>
                  <a:lnTo>
                    <a:pt x="651" y="64"/>
                  </a:lnTo>
                  <a:lnTo>
                    <a:pt x="591" y="33"/>
                  </a:lnTo>
                  <a:lnTo>
                    <a:pt x="528" y="12"/>
                  </a:lnTo>
                  <a:lnTo>
                    <a:pt x="461" y="2"/>
                  </a:lnTo>
                  <a:lnTo>
                    <a:pt x="393" y="0"/>
                  </a:lnTo>
                  <a:lnTo>
                    <a:pt x="325" y="9"/>
                  </a:lnTo>
                  <a:lnTo>
                    <a:pt x="262" y="26"/>
                  </a:lnTo>
                  <a:lnTo>
                    <a:pt x="200" y="53"/>
                  </a:lnTo>
                  <a:lnTo>
                    <a:pt x="145" y="88"/>
                  </a:lnTo>
                  <a:lnTo>
                    <a:pt x="97" y="132"/>
                  </a:lnTo>
                  <a:lnTo>
                    <a:pt x="58" y="182"/>
                  </a:lnTo>
                  <a:lnTo>
                    <a:pt x="27" y="235"/>
                  </a:lnTo>
                  <a:lnTo>
                    <a:pt x="8" y="294"/>
                  </a:lnTo>
                  <a:lnTo>
                    <a:pt x="0" y="355"/>
                  </a:lnTo>
                  <a:lnTo>
                    <a:pt x="2" y="416"/>
                  </a:lnTo>
                  <a:lnTo>
                    <a:pt x="14" y="475"/>
                  </a:lnTo>
                  <a:lnTo>
                    <a:pt x="38" y="532"/>
                  </a:lnTo>
                  <a:lnTo>
                    <a:pt x="73" y="585"/>
                  </a:lnTo>
                  <a:lnTo>
                    <a:pt x="115" y="631"/>
                  </a:lnTo>
                  <a:lnTo>
                    <a:pt x="165" y="673"/>
                  </a:lnTo>
                  <a:lnTo>
                    <a:pt x="222" y="705"/>
                  </a:lnTo>
                  <a:lnTo>
                    <a:pt x="285" y="728"/>
                  </a:lnTo>
                  <a:lnTo>
                    <a:pt x="351" y="743"/>
                  </a:lnTo>
                  <a:lnTo>
                    <a:pt x="418" y="747"/>
                  </a:lnTo>
                  <a:lnTo>
                    <a:pt x="488" y="742"/>
                  </a:lnTo>
                  <a:lnTo>
                    <a:pt x="552" y="727"/>
                  </a:lnTo>
                  <a:lnTo>
                    <a:pt x="614" y="702"/>
                  </a:lnTo>
                  <a:lnTo>
                    <a:pt x="670" y="669"/>
                  </a:lnTo>
                  <a:lnTo>
                    <a:pt x="721" y="628"/>
                  </a:lnTo>
                  <a:lnTo>
                    <a:pt x="765" y="582"/>
                  </a:lnTo>
                  <a:lnTo>
                    <a:pt x="797" y="528"/>
                  </a:lnTo>
                  <a:lnTo>
                    <a:pt x="820" y="470"/>
                  </a:lnTo>
                  <a:lnTo>
                    <a:pt x="831" y="411"/>
                  </a:lnTo>
                  <a:lnTo>
                    <a:pt x="833" y="3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0" name="Freeform 68"/>
            <p:cNvSpPr>
              <a:spLocks/>
            </p:cNvSpPr>
            <p:nvPr/>
          </p:nvSpPr>
          <p:spPr bwMode="auto">
            <a:xfrm>
              <a:off x="998" y="255"/>
              <a:ext cx="182" cy="163"/>
            </a:xfrm>
            <a:custGeom>
              <a:avLst/>
              <a:gdLst>
                <a:gd name="T0" fmla="*/ 1 w 909"/>
                <a:gd name="T1" fmla="*/ 1 h 815"/>
                <a:gd name="T2" fmla="*/ 1 w 909"/>
                <a:gd name="T3" fmla="*/ 1 h 815"/>
                <a:gd name="T4" fmla="*/ 1 w 909"/>
                <a:gd name="T5" fmla="*/ 0 h 815"/>
                <a:gd name="T6" fmla="*/ 1 w 909"/>
                <a:gd name="T7" fmla="*/ 0 h 815"/>
                <a:gd name="T8" fmla="*/ 1 w 909"/>
                <a:gd name="T9" fmla="*/ 0 h 815"/>
                <a:gd name="T10" fmla="*/ 1 w 909"/>
                <a:gd name="T11" fmla="*/ 0 h 815"/>
                <a:gd name="T12" fmla="*/ 1 w 909"/>
                <a:gd name="T13" fmla="*/ 0 h 815"/>
                <a:gd name="T14" fmla="*/ 1 w 909"/>
                <a:gd name="T15" fmla="*/ 0 h 815"/>
                <a:gd name="T16" fmla="*/ 1 w 909"/>
                <a:gd name="T17" fmla="*/ 0 h 815"/>
                <a:gd name="T18" fmla="*/ 1 w 909"/>
                <a:gd name="T19" fmla="*/ 0 h 815"/>
                <a:gd name="T20" fmla="*/ 1 w 909"/>
                <a:gd name="T21" fmla="*/ 0 h 815"/>
                <a:gd name="T22" fmla="*/ 1 w 909"/>
                <a:gd name="T23" fmla="*/ 0 h 815"/>
                <a:gd name="T24" fmla="*/ 1 w 909"/>
                <a:gd name="T25" fmla="*/ 0 h 815"/>
                <a:gd name="T26" fmla="*/ 0 w 909"/>
                <a:gd name="T27" fmla="*/ 0 h 815"/>
                <a:gd name="T28" fmla="*/ 0 w 909"/>
                <a:gd name="T29" fmla="*/ 0 h 815"/>
                <a:gd name="T30" fmla="*/ 0 w 909"/>
                <a:gd name="T31" fmla="*/ 0 h 815"/>
                <a:gd name="T32" fmla="*/ 0 w 909"/>
                <a:gd name="T33" fmla="*/ 0 h 815"/>
                <a:gd name="T34" fmla="*/ 0 w 909"/>
                <a:gd name="T35" fmla="*/ 0 h 815"/>
                <a:gd name="T36" fmla="*/ 0 w 909"/>
                <a:gd name="T37" fmla="*/ 0 h 815"/>
                <a:gd name="T38" fmla="*/ 0 w 909"/>
                <a:gd name="T39" fmla="*/ 1 h 815"/>
                <a:gd name="T40" fmla="*/ 0 w 909"/>
                <a:gd name="T41" fmla="*/ 1 h 815"/>
                <a:gd name="T42" fmla="*/ 0 w 909"/>
                <a:gd name="T43" fmla="*/ 1 h 815"/>
                <a:gd name="T44" fmla="*/ 0 w 909"/>
                <a:gd name="T45" fmla="*/ 1 h 815"/>
                <a:gd name="T46" fmla="*/ 0 w 909"/>
                <a:gd name="T47" fmla="*/ 1 h 815"/>
                <a:gd name="T48" fmla="*/ 0 w 909"/>
                <a:gd name="T49" fmla="*/ 1 h 815"/>
                <a:gd name="T50" fmla="*/ 0 w 909"/>
                <a:gd name="T51" fmla="*/ 1 h 815"/>
                <a:gd name="T52" fmla="*/ 0 w 909"/>
                <a:gd name="T53" fmla="*/ 1 h 815"/>
                <a:gd name="T54" fmla="*/ 0 w 909"/>
                <a:gd name="T55" fmla="*/ 1 h 815"/>
                <a:gd name="T56" fmla="*/ 0 w 909"/>
                <a:gd name="T57" fmla="*/ 1 h 815"/>
                <a:gd name="T58" fmla="*/ 1 w 909"/>
                <a:gd name="T59" fmla="*/ 1 h 815"/>
                <a:gd name="T60" fmla="*/ 1 w 909"/>
                <a:gd name="T61" fmla="*/ 1 h 815"/>
                <a:gd name="T62" fmla="*/ 1 w 909"/>
                <a:gd name="T63" fmla="*/ 1 h 815"/>
                <a:gd name="T64" fmla="*/ 1 w 909"/>
                <a:gd name="T65" fmla="*/ 1 h 815"/>
                <a:gd name="T66" fmla="*/ 1 w 909"/>
                <a:gd name="T67" fmla="*/ 1 h 815"/>
                <a:gd name="T68" fmla="*/ 1 w 909"/>
                <a:gd name="T69" fmla="*/ 1 h 815"/>
                <a:gd name="T70" fmla="*/ 1 w 909"/>
                <a:gd name="T71" fmla="*/ 1 h 815"/>
                <a:gd name="T72" fmla="*/ 1 w 909"/>
                <a:gd name="T73" fmla="*/ 1 h 815"/>
                <a:gd name="T74" fmla="*/ 1 w 909"/>
                <a:gd name="T75" fmla="*/ 1 h 815"/>
                <a:gd name="T76" fmla="*/ 1 w 909"/>
                <a:gd name="T77" fmla="*/ 1 h 815"/>
                <a:gd name="T78" fmla="*/ 1 w 909"/>
                <a:gd name="T79" fmla="*/ 1 h 815"/>
                <a:gd name="T80" fmla="*/ 1 w 909"/>
                <a:gd name="T81" fmla="*/ 1 h 815"/>
                <a:gd name="T82" fmla="*/ 1 w 909"/>
                <a:gd name="T83" fmla="*/ 1 h 8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9"/>
                <a:gd name="T127" fmla="*/ 0 h 815"/>
                <a:gd name="T128" fmla="*/ 909 w 909"/>
                <a:gd name="T129" fmla="*/ 815 h 8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9" h="815">
                  <a:moveTo>
                    <a:pt x="908" y="406"/>
                  </a:moveTo>
                  <a:lnTo>
                    <a:pt x="903" y="344"/>
                  </a:lnTo>
                  <a:lnTo>
                    <a:pt x="887" y="283"/>
                  </a:lnTo>
                  <a:lnTo>
                    <a:pt x="860" y="223"/>
                  </a:lnTo>
                  <a:lnTo>
                    <a:pt x="822" y="170"/>
                  </a:lnTo>
                  <a:lnTo>
                    <a:pt x="776" y="121"/>
                  </a:lnTo>
                  <a:lnTo>
                    <a:pt x="724" y="79"/>
                  </a:lnTo>
                  <a:lnTo>
                    <a:pt x="663" y="46"/>
                  </a:lnTo>
                  <a:lnTo>
                    <a:pt x="598" y="21"/>
                  </a:lnTo>
                  <a:lnTo>
                    <a:pt x="530" y="5"/>
                  </a:lnTo>
                  <a:lnTo>
                    <a:pt x="459" y="0"/>
                  </a:lnTo>
                  <a:lnTo>
                    <a:pt x="389" y="4"/>
                  </a:lnTo>
                  <a:lnTo>
                    <a:pt x="320" y="18"/>
                  </a:lnTo>
                  <a:lnTo>
                    <a:pt x="255" y="42"/>
                  </a:lnTo>
                  <a:lnTo>
                    <a:pt x="193" y="74"/>
                  </a:lnTo>
                  <a:lnTo>
                    <a:pt x="138" y="114"/>
                  </a:lnTo>
                  <a:lnTo>
                    <a:pt x="91" y="162"/>
                  </a:lnTo>
                  <a:lnTo>
                    <a:pt x="53" y="216"/>
                  </a:lnTo>
                  <a:lnTo>
                    <a:pt x="25" y="273"/>
                  </a:lnTo>
                  <a:lnTo>
                    <a:pt x="7" y="334"/>
                  </a:lnTo>
                  <a:lnTo>
                    <a:pt x="0" y="397"/>
                  </a:lnTo>
                  <a:lnTo>
                    <a:pt x="3" y="461"/>
                  </a:lnTo>
                  <a:lnTo>
                    <a:pt x="19" y="523"/>
                  </a:lnTo>
                  <a:lnTo>
                    <a:pt x="43" y="582"/>
                  </a:lnTo>
                  <a:lnTo>
                    <a:pt x="79" y="637"/>
                  </a:lnTo>
                  <a:lnTo>
                    <a:pt x="124" y="687"/>
                  </a:lnTo>
                  <a:lnTo>
                    <a:pt x="176" y="728"/>
                  </a:lnTo>
                  <a:lnTo>
                    <a:pt x="236" y="764"/>
                  </a:lnTo>
                  <a:lnTo>
                    <a:pt x="300" y="791"/>
                  </a:lnTo>
                  <a:lnTo>
                    <a:pt x="367" y="807"/>
                  </a:lnTo>
                  <a:lnTo>
                    <a:pt x="438" y="815"/>
                  </a:lnTo>
                  <a:lnTo>
                    <a:pt x="508" y="812"/>
                  </a:lnTo>
                  <a:lnTo>
                    <a:pt x="579" y="799"/>
                  </a:lnTo>
                  <a:lnTo>
                    <a:pt x="644" y="777"/>
                  </a:lnTo>
                  <a:lnTo>
                    <a:pt x="707" y="747"/>
                  </a:lnTo>
                  <a:lnTo>
                    <a:pt x="762" y="707"/>
                  </a:lnTo>
                  <a:lnTo>
                    <a:pt x="810" y="659"/>
                  </a:lnTo>
                  <a:lnTo>
                    <a:pt x="849" y="608"/>
                  </a:lnTo>
                  <a:lnTo>
                    <a:pt x="879" y="550"/>
                  </a:lnTo>
                  <a:lnTo>
                    <a:pt x="899" y="489"/>
                  </a:lnTo>
                  <a:lnTo>
                    <a:pt x="908" y="427"/>
                  </a:lnTo>
                  <a:lnTo>
                    <a:pt x="909" y="40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1" name="Freeform 69"/>
            <p:cNvSpPr>
              <a:spLocks/>
            </p:cNvSpPr>
            <p:nvPr/>
          </p:nvSpPr>
          <p:spPr bwMode="auto">
            <a:xfrm>
              <a:off x="1081" y="251"/>
              <a:ext cx="14" cy="31"/>
            </a:xfrm>
            <a:custGeom>
              <a:avLst/>
              <a:gdLst>
                <a:gd name="T0" fmla="*/ 0 w 71"/>
                <a:gd name="T1" fmla="*/ 0 h 152"/>
                <a:gd name="T2" fmla="*/ 0 w 71"/>
                <a:gd name="T3" fmla="*/ 0 h 152"/>
                <a:gd name="T4" fmla="*/ 0 w 71"/>
                <a:gd name="T5" fmla="*/ 0 h 152"/>
                <a:gd name="T6" fmla="*/ 0 w 71"/>
                <a:gd name="T7" fmla="*/ 0 h 152"/>
                <a:gd name="T8" fmla="*/ 0 w 71"/>
                <a:gd name="T9" fmla="*/ 0 h 152"/>
                <a:gd name="T10" fmla="*/ 0 w 71"/>
                <a:gd name="T11" fmla="*/ 0 h 152"/>
                <a:gd name="T12" fmla="*/ 0 w 71"/>
                <a:gd name="T13" fmla="*/ 0 h 152"/>
                <a:gd name="T14" fmla="*/ 0 w 71"/>
                <a:gd name="T15" fmla="*/ 0 h 152"/>
                <a:gd name="T16" fmla="*/ 0 w 71"/>
                <a:gd name="T17" fmla="*/ 0 h 152"/>
                <a:gd name="T18" fmla="*/ 0 w 71"/>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52"/>
                <a:gd name="T32" fmla="*/ 71 w 71"/>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52">
                  <a:moveTo>
                    <a:pt x="0" y="152"/>
                  </a:moveTo>
                  <a:lnTo>
                    <a:pt x="1" y="2"/>
                  </a:lnTo>
                  <a:lnTo>
                    <a:pt x="4" y="2"/>
                  </a:lnTo>
                  <a:lnTo>
                    <a:pt x="38" y="0"/>
                  </a:lnTo>
                  <a:lnTo>
                    <a:pt x="67" y="2"/>
                  </a:lnTo>
                  <a:lnTo>
                    <a:pt x="71" y="5"/>
                  </a:lnTo>
                  <a:lnTo>
                    <a:pt x="71" y="152"/>
                  </a:lnTo>
                  <a:lnTo>
                    <a:pt x="1" y="152"/>
                  </a:lnTo>
                  <a:lnTo>
                    <a:pt x="0" y="15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2" name="Freeform 70"/>
            <p:cNvSpPr>
              <a:spLocks/>
            </p:cNvSpPr>
            <p:nvPr/>
          </p:nvSpPr>
          <p:spPr bwMode="auto">
            <a:xfrm>
              <a:off x="1081" y="251"/>
              <a:ext cx="14" cy="31"/>
            </a:xfrm>
            <a:custGeom>
              <a:avLst/>
              <a:gdLst>
                <a:gd name="T0" fmla="*/ 0 w 71"/>
                <a:gd name="T1" fmla="*/ 0 h 152"/>
                <a:gd name="T2" fmla="*/ 0 w 71"/>
                <a:gd name="T3" fmla="*/ 0 h 152"/>
                <a:gd name="T4" fmla="*/ 0 w 71"/>
                <a:gd name="T5" fmla="*/ 0 h 152"/>
                <a:gd name="T6" fmla="*/ 0 w 71"/>
                <a:gd name="T7" fmla="*/ 0 h 152"/>
                <a:gd name="T8" fmla="*/ 0 w 71"/>
                <a:gd name="T9" fmla="*/ 0 h 152"/>
                <a:gd name="T10" fmla="*/ 0 w 71"/>
                <a:gd name="T11" fmla="*/ 0 h 152"/>
                <a:gd name="T12" fmla="*/ 0 w 71"/>
                <a:gd name="T13" fmla="*/ 0 h 152"/>
                <a:gd name="T14" fmla="*/ 0 w 71"/>
                <a:gd name="T15" fmla="*/ 0 h 152"/>
                <a:gd name="T16" fmla="*/ 0 w 71"/>
                <a:gd name="T17" fmla="*/ 0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52"/>
                <a:gd name="T29" fmla="*/ 71 w 71"/>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52">
                  <a:moveTo>
                    <a:pt x="0" y="152"/>
                  </a:moveTo>
                  <a:lnTo>
                    <a:pt x="1" y="2"/>
                  </a:lnTo>
                  <a:lnTo>
                    <a:pt x="4" y="2"/>
                  </a:lnTo>
                  <a:lnTo>
                    <a:pt x="38" y="0"/>
                  </a:lnTo>
                  <a:lnTo>
                    <a:pt x="67" y="2"/>
                  </a:lnTo>
                  <a:lnTo>
                    <a:pt x="71" y="5"/>
                  </a:lnTo>
                  <a:lnTo>
                    <a:pt x="71" y="152"/>
                  </a:lnTo>
                  <a:lnTo>
                    <a:pt x="1" y="15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3" name="Line 71"/>
            <p:cNvSpPr>
              <a:spLocks noChangeShapeType="1"/>
            </p:cNvSpPr>
            <p:nvPr/>
          </p:nvSpPr>
          <p:spPr bwMode="auto">
            <a:xfrm>
              <a:off x="1085" y="252"/>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4" name="Line 72"/>
            <p:cNvSpPr>
              <a:spLocks noChangeShapeType="1"/>
            </p:cNvSpPr>
            <p:nvPr/>
          </p:nvSpPr>
          <p:spPr bwMode="auto">
            <a:xfrm>
              <a:off x="1092" y="252"/>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5" name="Freeform 73"/>
            <p:cNvSpPr>
              <a:spLocks/>
            </p:cNvSpPr>
            <p:nvPr/>
          </p:nvSpPr>
          <p:spPr bwMode="auto">
            <a:xfrm>
              <a:off x="1143" y="284"/>
              <a:ext cx="31" cy="18"/>
            </a:xfrm>
            <a:custGeom>
              <a:avLst/>
              <a:gdLst>
                <a:gd name="T0" fmla="*/ 0 w 155"/>
                <a:gd name="T1" fmla="*/ 0 h 90"/>
                <a:gd name="T2" fmla="*/ 0 w 155"/>
                <a:gd name="T3" fmla="*/ 0 h 90"/>
                <a:gd name="T4" fmla="*/ 0 w 155"/>
                <a:gd name="T5" fmla="*/ 0 h 90"/>
                <a:gd name="T6" fmla="*/ 0 w 155"/>
                <a:gd name="T7" fmla="*/ 0 h 90"/>
                <a:gd name="T8" fmla="*/ 0 w 155"/>
                <a:gd name="T9" fmla="*/ 0 h 90"/>
                <a:gd name="T10" fmla="*/ 0 w 155"/>
                <a:gd name="T11" fmla="*/ 0 h 90"/>
                <a:gd name="T12" fmla="*/ 0 w 155"/>
                <a:gd name="T13" fmla="*/ 0 h 90"/>
                <a:gd name="T14" fmla="*/ 0 w 155"/>
                <a:gd name="T15" fmla="*/ 0 h 90"/>
                <a:gd name="T16" fmla="*/ 0 w 155"/>
                <a:gd name="T17" fmla="*/ 0 h 90"/>
                <a:gd name="T18" fmla="*/ 0 w 155"/>
                <a:gd name="T19" fmla="*/ 0 h 90"/>
                <a:gd name="T20" fmla="*/ 0 w 155"/>
                <a:gd name="T21" fmla="*/ 0 h 90"/>
                <a:gd name="T22" fmla="*/ 0 w 155"/>
                <a:gd name="T23" fmla="*/ 0 h 90"/>
                <a:gd name="T24" fmla="*/ 0 w 155"/>
                <a:gd name="T25" fmla="*/ 0 h 90"/>
                <a:gd name="T26" fmla="*/ 0 w 155"/>
                <a:gd name="T27" fmla="*/ 0 h 90"/>
                <a:gd name="T28" fmla="*/ 0 w 155"/>
                <a:gd name="T29" fmla="*/ 0 h 90"/>
                <a:gd name="T30" fmla="*/ 0 w 155"/>
                <a:gd name="T31" fmla="*/ 0 h 90"/>
                <a:gd name="T32" fmla="*/ 0 w 155"/>
                <a:gd name="T33" fmla="*/ 0 h 90"/>
                <a:gd name="T34" fmla="*/ 0 w 155"/>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
                <a:gd name="T55" fmla="*/ 0 h 90"/>
                <a:gd name="T56" fmla="*/ 155 w 155"/>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 h="90">
                  <a:moveTo>
                    <a:pt x="0" y="0"/>
                  </a:moveTo>
                  <a:lnTo>
                    <a:pt x="29" y="6"/>
                  </a:lnTo>
                  <a:lnTo>
                    <a:pt x="54" y="13"/>
                  </a:lnTo>
                  <a:lnTo>
                    <a:pt x="78" y="19"/>
                  </a:lnTo>
                  <a:lnTo>
                    <a:pt x="92" y="24"/>
                  </a:lnTo>
                  <a:lnTo>
                    <a:pt x="109" y="29"/>
                  </a:lnTo>
                  <a:lnTo>
                    <a:pt x="122" y="34"/>
                  </a:lnTo>
                  <a:lnTo>
                    <a:pt x="132" y="45"/>
                  </a:lnTo>
                  <a:lnTo>
                    <a:pt x="143" y="67"/>
                  </a:lnTo>
                  <a:lnTo>
                    <a:pt x="155" y="90"/>
                  </a:lnTo>
                  <a:lnTo>
                    <a:pt x="136" y="84"/>
                  </a:lnTo>
                  <a:lnTo>
                    <a:pt x="113" y="75"/>
                  </a:lnTo>
                  <a:lnTo>
                    <a:pt x="77" y="63"/>
                  </a:lnTo>
                  <a:lnTo>
                    <a:pt x="47" y="53"/>
                  </a:lnTo>
                  <a:lnTo>
                    <a:pt x="0" y="40"/>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6" name="Freeform 74"/>
            <p:cNvSpPr>
              <a:spLocks/>
            </p:cNvSpPr>
            <p:nvPr/>
          </p:nvSpPr>
          <p:spPr bwMode="auto">
            <a:xfrm>
              <a:off x="1143" y="284"/>
              <a:ext cx="31" cy="18"/>
            </a:xfrm>
            <a:custGeom>
              <a:avLst/>
              <a:gdLst>
                <a:gd name="T0" fmla="*/ 0 w 155"/>
                <a:gd name="T1" fmla="*/ 0 h 90"/>
                <a:gd name="T2" fmla="*/ 0 w 155"/>
                <a:gd name="T3" fmla="*/ 0 h 90"/>
                <a:gd name="T4" fmla="*/ 0 w 155"/>
                <a:gd name="T5" fmla="*/ 0 h 90"/>
                <a:gd name="T6" fmla="*/ 0 w 155"/>
                <a:gd name="T7" fmla="*/ 0 h 90"/>
                <a:gd name="T8" fmla="*/ 0 w 155"/>
                <a:gd name="T9" fmla="*/ 0 h 90"/>
                <a:gd name="T10" fmla="*/ 0 w 155"/>
                <a:gd name="T11" fmla="*/ 0 h 90"/>
                <a:gd name="T12" fmla="*/ 0 w 155"/>
                <a:gd name="T13" fmla="*/ 0 h 90"/>
                <a:gd name="T14" fmla="*/ 0 w 155"/>
                <a:gd name="T15" fmla="*/ 0 h 90"/>
                <a:gd name="T16" fmla="*/ 0 w 155"/>
                <a:gd name="T17" fmla="*/ 0 h 90"/>
                <a:gd name="T18" fmla="*/ 0 w 155"/>
                <a:gd name="T19" fmla="*/ 0 h 90"/>
                <a:gd name="T20" fmla="*/ 0 w 155"/>
                <a:gd name="T21" fmla="*/ 0 h 90"/>
                <a:gd name="T22" fmla="*/ 0 w 155"/>
                <a:gd name="T23" fmla="*/ 0 h 90"/>
                <a:gd name="T24" fmla="*/ 0 w 155"/>
                <a:gd name="T25" fmla="*/ 0 h 90"/>
                <a:gd name="T26" fmla="*/ 0 w 155"/>
                <a:gd name="T27" fmla="*/ 0 h 90"/>
                <a:gd name="T28" fmla="*/ 0 w 155"/>
                <a:gd name="T29" fmla="*/ 0 h 90"/>
                <a:gd name="T30" fmla="*/ 0 w 155"/>
                <a:gd name="T31" fmla="*/ 0 h 90"/>
                <a:gd name="T32" fmla="*/ 0 w 155"/>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90"/>
                <a:gd name="T53" fmla="*/ 155 w 155"/>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90">
                  <a:moveTo>
                    <a:pt x="0" y="0"/>
                  </a:moveTo>
                  <a:lnTo>
                    <a:pt x="29" y="6"/>
                  </a:lnTo>
                  <a:lnTo>
                    <a:pt x="54" y="13"/>
                  </a:lnTo>
                  <a:lnTo>
                    <a:pt x="78" y="19"/>
                  </a:lnTo>
                  <a:lnTo>
                    <a:pt x="92" y="24"/>
                  </a:lnTo>
                  <a:lnTo>
                    <a:pt x="109" y="29"/>
                  </a:lnTo>
                  <a:lnTo>
                    <a:pt x="122" y="34"/>
                  </a:lnTo>
                  <a:lnTo>
                    <a:pt x="132" y="45"/>
                  </a:lnTo>
                  <a:lnTo>
                    <a:pt x="143" y="67"/>
                  </a:lnTo>
                  <a:lnTo>
                    <a:pt x="155" y="90"/>
                  </a:lnTo>
                  <a:lnTo>
                    <a:pt x="136" y="84"/>
                  </a:lnTo>
                  <a:lnTo>
                    <a:pt x="113" y="75"/>
                  </a:lnTo>
                  <a:lnTo>
                    <a:pt x="77" y="63"/>
                  </a:lnTo>
                  <a:lnTo>
                    <a:pt x="47" y="53"/>
                  </a:lnTo>
                  <a:lnTo>
                    <a:pt x="0" y="40"/>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7" name="Freeform 75"/>
            <p:cNvSpPr>
              <a:spLocks/>
            </p:cNvSpPr>
            <p:nvPr/>
          </p:nvSpPr>
          <p:spPr bwMode="auto">
            <a:xfrm>
              <a:off x="1143" y="286"/>
              <a:ext cx="26" cy="7"/>
            </a:xfrm>
            <a:custGeom>
              <a:avLst/>
              <a:gdLst>
                <a:gd name="T0" fmla="*/ 0 w 129"/>
                <a:gd name="T1" fmla="*/ 0 h 34"/>
                <a:gd name="T2" fmla="*/ 0 w 129"/>
                <a:gd name="T3" fmla="*/ 0 h 34"/>
                <a:gd name="T4" fmla="*/ 0 w 129"/>
                <a:gd name="T5" fmla="*/ 0 h 34"/>
                <a:gd name="T6" fmla="*/ 0 w 129"/>
                <a:gd name="T7" fmla="*/ 0 h 34"/>
                <a:gd name="T8" fmla="*/ 0 w 129"/>
                <a:gd name="T9" fmla="*/ 0 h 34"/>
                <a:gd name="T10" fmla="*/ 0 w 129"/>
                <a:gd name="T11" fmla="*/ 0 h 34"/>
                <a:gd name="T12" fmla="*/ 0 60000 65536"/>
                <a:gd name="T13" fmla="*/ 0 60000 65536"/>
                <a:gd name="T14" fmla="*/ 0 60000 65536"/>
                <a:gd name="T15" fmla="*/ 0 60000 65536"/>
                <a:gd name="T16" fmla="*/ 0 60000 65536"/>
                <a:gd name="T17" fmla="*/ 0 60000 65536"/>
                <a:gd name="T18" fmla="*/ 0 w 129"/>
                <a:gd name="T19" fmla="*/ 0 h 34"/>
                <a:gd name="T20" fmla="*/ 129 w 12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29" h="34">
                  <a:moveTo>
                    <a:pt x="0" y="0"/>
                  </a:moveTo>
                  <a:lnTo>
                    <a:pt x="32" y="7"/>
                  </a:lnTo>
                  <a:lnTo>
                    <a:pt x="65" y="14"/>
                  </a:lnTo>
                  <a:lnTo>
                    <a:pt x="96" y="23"/>
                  </a:lnTo>
                  <a:lnTo>
                    <a:pt x="119" y="29"/>
                  </a:lnTo>
                  <a:lnTo>
                    <a:pt x="129" y="3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8" name="Freeform 76"/>
            <p:cNvSpPr>
              <a:spLocks/>
            </p:cNvSpPr>
            <p:nvPr/>
          </p:nvSpPr>
          <p:spPr bwMode="auto">
            <a:xfrm>
              <a:off x="1142" y="290"/>
              <a:ext cx="31" cy="10"/>
            </a:xfrm>
            <a:custGeom>
              <a:avLst/>
              <a:gdLst>
                <a:gd name="T0" fmla="*/ 0 w 152"/>
                <a:gd name="T1" fmla="*/ 0 h 48"/>
                <a:gd name="T2" fmla="*/ 0 w 152"/>
                <a:gd name="T3" fmla="*/ 0 h 48"/>
                <a:gd name="T4" fmla="*/ 0 w 152"/>
                <a:gd name="T5" fmla="*/ 0 h 48"/>
                <a:gd name="T6" fmla="*/ 0 w 152"/>
                <a:gd name="T7" fmla="*/ 0 h 48"/>
                <a:gd name="T8" fmla="*/ 0 w 152"/>
                <a:gd name="T9" fmla="*/ 0 h 48"/>
                <a:gd name="T10" fmla="*/ 0 w 152"/>
                <a:gd name="T11" fmla="*/ 0 h 48"/>
                <a:gd name="T12" fmla="*/ 0 60000 65536"/>
                <a:gd name="T13" fmla="*/ 0 60000 65536"/>
                <a:gd name="T14" fmla="*/ 0 60000 65536"/>
                <a:gd name="T15" fmla="*/ 0 60000 65536"/>
                <a:gd name="T16" fmla="*/ 0 60000 65536"/>
                <a:gd name="T17" fmla="*/ 0 60000 65536"/>
                <a:gd name="T18" fmla="*/ 0 w 152"/>
                <a:gd name="T19" fmla="*/ 0 h 48"/>
                <a:gd name="T20" fmla="*/ 152 w 15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52" h="48">
                  <a:moveTo>
                    <a:pt x="0" y="0"/>
                  </a:moveTo>
                  <a:lnTo>
                    <a:pt x="36" y="9"/>
                  </a:lnTo>
                  <a:lnTo>
                    <a:pt x="71" y="20"/>
                  </a:lnTo>
                  <a:lnTo>
                    <a:pt x="105" y="30"/>
                  </a:lnTo>
                  <a:lnTo>
                    <a:pt x="133" y="40"/>
                  </a:lnTo>
                  <a:lnTo>
                    <a:pt x="152" y="4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9" name="Freeform 77"/>
            <p:cNvSpPr>
              <a:spLocks/>
            </p:cNvSpPr>
            <p:nvPr/>
          </p:nvSpPr>
          <p:spPr bwMode="auto">
            <a:xfrm>
              <a:off x="1081" y="390"/>
              <a:ext cx="15" cy="30"/>
            </a:xfrm>
            <a:custGeom>
              <a:avLst/>
              <a:gdLst>
                <a:gd name="T0" fmla="*/ 0 w 71"/>
                <a:gd name="T1" fmla="*/ 0 h 149"/>
                <a:gd name="T2" fmla="*/ 0 w 71"/>
                <a:gd name="T3" fmla="*/ 0 h 149"/>
                <a:gd name="T4" fmla="*/ 0 w 71"/>
                <a:gd name="T5" fmla="*/ 0 h 149"/>
                <a:gd name="T6" fmla="*/ 0 w 71"/>
                <a:gd name="T7" fmla="*/ 0 h 149"/>
                <a:gd name="T8" fmla="*/ 0 w 71"/>
                <a:gd name="T9" fmla="*/ 0 h 149"/>
                <a:gd name="T10" fmla="*/ 0 w 71"/>
                <a:gd name="T11" fmla="*/ 0 h 149"/>
                <a:gd name="T12" fmla="*/ 0 w 71"/>
                <a:gd name="T13" fmla="*/ 0 h 149"/>
                <a:gd name="T14" fmla="*/ 0 w 71"/>
                <a:gd name="T15" fmla="*/ 0 h 149"/>
                <a:gd name="T16" fmla="*/ 0 w 71"/>
                <a:gd name="T17" fmla="*/ 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49"/>
                <a:gd name="T29" fmla="*/ 71 w 71"/>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49">
                  <a:moveTo>
                    <a:pt x="0" y="0"/>
                  </a:moveTo>
                  <a:lnTo>
                    <a:pt x="0" y="148"/>
                  </a:lnTo>
                  <a:lnTo>
                    <a:pt x="4" y="148"/>
                  </a:lnTo>
                  <a:lnTo>
                    <a:pt x="40" y="149"/>
                  </a:lnTo>
                  <a:lnTo>
                    <a:pt x="67" y="148"/>
                  </a:lnTo>
                  <a:lnTo>
                    <a:pt x="71" y="146"/>
                  </a:lnTo>
                  <a:lnTo>
                    <a:pt x="71" y="0"/>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0" name="Freeform 78"/>
            <p:cNvSpPr>
              <a:spLocks/>
            </p:cNvSpPr>
            <p:nvPr/>
          </p:nvSpPr>
          <p:spPr bwMode="auto">
            <a:xfrm>
              <a:off x="1081" y="390"/>
              <a:ext cx="15" cy="30"/>
            </a:xfrm>
            <a:custGeom>
              <a:avLst/>
              <a:gdLst>
                <a:gd name="T0" fmla="*/ 0 w 71"/>
                <a:gd name="T1" fmla="*/ 0 h 149"/>
                <a:gd name="T2" fmla="*/ 0 w 71"/>
                <a:gd name="T3" fmla="*/ 0 h 149"/>
                <a:gd name="T4" fmla="*/ 0 w 71"/>
                <a:gd name="T5" fmla="*/ 0 h 149"/>
                <a:gd name="T6" fmla="*/ 0 w 71"/>
                <a:gd name="T7" fmla="*/ 0 h 149"/>
                <a:gd name="T8" fmla="*/ 0 w 71"/>
                <a:gd name="T9" fmla="*/ 0 h 149"/>
                <a:gd name="T10" fmla="*/ 0 w 71"/>
                <a:gd name="T11" fmla="*/ 0 h 149"/>
                <a:gd name="T12" fmla="*/ 0 w 71"/>
                <a:gd name="T13" fmla="*/ 0 h 149"/>
                <a:gd name="T14" fmla="*/ 0 w 71"/>
                <a:gd name="T15" fmla="*/ 0 h 149"/>
                <a:gd name="T16" fmla="*/ 0 w 71"/>
                <a:gd name="T17" fmla="*/ 0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49"/>
                <a:gd name="T29" fmla="*/ 71 w 71"/>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49">
                  <a:moveTo>
                    <a:pt x="0" y="0"/>
                  </a:moveTo>
                  <a:lnTo>
                    <a:pt x="0" y="148"/>
                  </a:lnTo>
                  <a:lnTo>
                    <a:pt x="4" y="148"/>
                  </a:lnTo>
                  <a:lnTo>
                    <a:pt x="40" y="149"/>
                  </a:lnTo>
                  <a:lnTo>
                    <a:pt x="67" y="148"/>
                  </a:lnTo>
                  <a:lnTo>
                    <a:pt x="71" y="146"/>
                  </a:lnTo>
                  <a:lnTo>
                    <a:pt x="71" y="0"/>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1" name="Line 79"/>
            <p:cNvSpPr>
              <a:spLocks noChangeShapeType="1"/>
            </p:cNvSpPr>
            <p:nvPr/>
          </p:nvSpPr>
          <p:spPr bwMode="auto">
            <a:xfrm flipV="1">
              <a:off x="1085" y="390"/>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2" name="Line 80"/>
            <p:cNvSpPr>
              <a:spLocks noChangeShapeType="1"/>
            </p:cNvSpPr>
            <p:nvPr/>
          </p:nvSpPr>
          <p:spPr bwMode="auto">
            <a:xfrm flipV="1">
              <a:off x="1093" y="390"/>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3" name="Freeform 81"/>
            <p:cNvSpPr>
              <a:spLocks/>
            </p:cNvSpPr>
            <p:nvPr/>
          </p:nvSpPr>
          <p:spPr bwMode="auto">
            <a:xfrm>
              <a:off x="1143" y="319"/>
              <a:ext cx="39" cy="26"/>
            </a:xfrm>
            <a:custGeom>
              <a:avLst/>
              <a:gdLst>
                <a:gd name="T0" fmla="*/ 0 w 195"/>
                <a:gd name="T1" fmla="*/ 0 h 129"/>
                <a:gd name="T2" fmla="*/ 0 w 195"/>
                <a:gd name="T3" fmla="*/ 0 h 129"/>
                <a:gd name="T4" fmla="*/ 0 w 195"/>
                <a:gd name="T5" fmla="*/ 0 h 129"/>
                <a:gd name="T6" fmla="*/ 0 w 195"/>
                <a:gd name="T7" fmla="*/ 0 h 129"/>
                <a:gd name="T8" fmla="*/ 0 w 195"/>
                <a:gd name="T9" fmla="*/ 0 h 129"/>
                <a:gd name="T10" fmla="*/ 0 w 195"/>
                <a:gd name="T11" fmla="*/ 0 h 129"/>
                <a:gd name="T12" fmla="*/ 0 w 195"/>
                <a:gd name="T13" fmla="*/ 0 h 129"/>
                <a:gd name="T14" fmla="*/ 0 w 195"/>
                <a:gd name="T15" fmla="*/ 0 h 129"/>
                <a:gd name="T16" fmla="*/ 0 w 195"/>
                <a:gd name="T17" fmla="*/ 0 h 129"/>
                <a:gd name="T18" fmla="*/ 0 w 195"/>
                <a:gd name="T19" fmla="*/ 0 h 129"/>
                <a:gd name="T20" fmla="*/ 0 w 195"/>
                <a:gd name="T21" fmla="*/ 0 h 129"/>
                <a:gd name="T22" fmla="*/ 0 w 195"/>
                <a:gd name="T23" fmla="*/ 0 h 129"/>
                <a:gd name="T24" fmla="*/ 0 w 195"/>
                <a:gd name="T25" fmla="*/ 0 h 129"/>
                <a:gd name="T26" fmla="*/ 0 w 195"/>
                <a:gd name="T27" fmla="*/ 0 h 129"/>
                <a:gd name="T28" fmla="*/ 0 w 195"/>
                <a:gd name="T29" fmla="*/ 0 h 129"/>
                <a:gd name="T30" fmla="*/ 0 w 195"/>
                <a:gd name="T31" fmla="*/ 0 h 129"/>
                <a:gd name="T32" fmla="*/ 0 w 195"/>
                <a:gd name="T33" fmla="*/ 0 h 129"/>
                <a:gd name="T34" fmla="*/ 0 w 195"/>
                <a:gd name="T35" fmla="*/ 0 h 129"/>
                <a:gd name="T36" fmla="*/ 0 w 195"/>
                <a:gd name="T37" fmla="*/ 0 h 129"/>
                <a:gd name="T38" fmla="*/ 0 w 195"/>
                <a:gd name="T39" fmla="*/ 0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
                <a:gd name="T61" fmla="*/ 0 h 129"/>
                <a:gd name="T62" fmla="*/ 195 w 195"/>
                <a:gd name="T63" fmla="*/ 129 h 1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 h="129">
                  <a:moveTo>
                    <a:pt x="195" y="76"/>
                  </a:moveTo>
                  <a:lnTo>
                    <a:pt x="186" y="74"/>
                  </a:lnTo>
                  <a:lnTo>
                    <a:pt x="175" y="68"/>
                  </a:lnTo>
                  <a:lnTo>
                    <a:pt x="163" y="61"/>
                  </a:lnTo>
                  <a:lnTo>
                    <a:pt x="149" y="56"/>
                  </a:lnTo>
                  <a:lnTo>
                    <a:pt x="124" y="46"/>
                  </a:lnTo>
                  <a:lnTo>
                    <a:pt x="99" y="37"/>
                  </a:lnTo>
                  <a:lnTo>
                    <a:pt x="64" y="24"/>
                  </a:lnTo>
                  <a:lnTo>
                    <a:pt x="34" y="13"/>
                  </a:lnTo>
                  <a:lnTo>
                    <a:pt x="0" y="0"/>
                  </a:lnTo>
                  <a:lnTo>
                    <a:pt x="0" y="53"/>
                  </a:lnTo>
                  <a:lnTo>
                    <a:pt x="39" y="66"/>
                  </a:lnTo>
                  <a:lnTo>
                    <a:pt x="78" y="80"/>
                  </a:lnTo>
                  <a:lnTo>
                    <a:pt x="110" y="94"/>
                  </a:lnTo>
                  <a:lnTo>
                    <a:pt x="139" y="105"/>
                  </a:lnTo>
                  <a:lnTo>
                    <a:pt x="161" y="114"/>
                  </a:lnTo>
                  <a:lnTo>
                    <a:pt x="177" y="122"/>
                  </a:lnTo>
                  <a:lnTo>
                    <a:pt x="193" y="129"/>
                  </a:lnTo>
                  <a:lnTo>
                    <a:pt x="195" y="76"/>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4" name="Freeform 82"/>
            <p:cNvSpPr>
              <a:spLocks/>
            </p:cNvSpPr>
            <p:nvPr/>
          </p:nvSpPr>
          <p:spPr bwMode="auto">
            <a:xfrm>
              <a:off x="1143" y="319"/>
              <a:ext cx="39" cy="26"/>
            </a:xfrm>
            <a:custGeom>
              <a:avLst/>
              <a:gdLst>
                <a:gd name="T0" fmla="*/ 0 w 195"/>
                <a:gd name="T1" fmla="*/ 0 h 129"/>
                <a:gd name="T2" fmla="*/ 0 w 195"/>
                <a:gd name="T3" fmla="*/ 0 h 129"/>
                <a:gd name="T4" fmla="*/ 0 w 195"/>
                <a:gd name="T5" fmla="*/ 0 h 129"/>
                <a:gd name="T6" fmla="*/ 0 w 195"/>
                <a:gd name="T7" fmla="*/ 0 h 129"/>
                <a:gd name="T8" fmla="*/ 0 w 195"/>
                <a:gd name="T9" fmla="*/ 0 h 129"/>
                <a:gd name="T10" fmla="*/ 0 w 195"/>
                <a:gd name="T11" fmla="*/ 0 h 129"/>
                <a:gd name="T12" fmla="*/ 0 w 195"/>
                <a:gd name="T13" fmla="*/ 0 h 129"/>
                <a:gd name="T14" fmla="*/ 0 w 195"/>
                <a:gd name="T15" fmla="*/ 0 h 129"/>
                <a:gd name="T16" fmla="*/ 0 w 195"/>
                <a:gd name="T17" fmla="*/ 0 h 129"/>
                <a:gd name="T18" fmla="*/ 0 w 195"/>
                <a:gd name="T19" fmla="*/ 0 h 129"/>
                <a:gd name="T20" fmla="*/ 0 w 195"/>
                <a:gd name="T21" fmla="*/ 0 h 129"/>
                <a:gd name="T22" fmla="*/ 0 w 195"/>
                <a:gd name="T23" fmla="*/ 0 h 129"/>
                <a:gd name="T24" fmla="*/ 0 w 195"/>
                <a:gd name="T25" fmla="*/ 0 h 129"/>
                <a:gd name="T26" fmla="*/ 0 w 195"/>
                <a:gd name="T27" fmla="*/ 0 h 129"/>
                <a:gd name="T28" fmla="*/ 0 w 195"/>
                <a:gd name="T29" fmla="*/ 0 h 129"/>
                <a:gd name="T30" fmla="*/ 0 w 195"/>
                <a:gd name="T31" fmla="*/ 0 h 129"/>
                <a:gd name="T32" fmla="*/ 0 w 195"/>
                <a:gd name="T33" fmla="*/ 0 h 129"/>
                <a:gd name="T34" fmla="*/ 0 w 195"/>
                <a:gd name="T35" fmla="*/ 0 h 129"/>
                <a:gd name="T36" fmla="*/ 0 w 195"/>
                <a:gd name="T37" fmla="*/ 0 h 129"/>
                <a:gd name="T38" fmla="*/ 0 w 195"/>
                <a:gd name="T39" fmla="*/ 0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
                <a:gd name="T61" fmla="*/ 0 h 129"/>
                <a:gd name="T62" fmla="*/ 195 w 195"/>
                <a:gd name="T63" fmla="*/ 129 h 1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 h="129">
                  <a:moveTo>
                    <a:pt x="195" y="76"/>
                  </a:moveTo>
                  <a:lnTo>
                    <a:pt x="186" y="74"/>
                  </a:lnTo>
                  <a:lnTo>
                    <a:pt x="175" y="68"/>
                  </a:lnTo>
                  <a:lnTo>
                    <a:pt x="163" y="61"/>
                  </a:lnTo>
                  <a:lnTo>
                    <a:pt x="149" y="56"/>
                  </a:lnTo>
                  <a:lnTo>
                    <a:pt x="124" y="46"/>
                  </a:lnTo>
                  <a:lnTo>
                    <a:pt x="99" y="37"/>
                  </a:lnTo>
                  <a:lnTo>
                    <a:pt x="64" y="24"/>
                  </a:lnTo>
                  <a:lnTo>
                    <a:pt x="34" y="13"/>
                  </a:lnTo>
                  <a:lnTo>
                    <a:pt x="0" y="0"/>
                  </a:lnTo>
                  <a:lnTo>
                    <a:pt x="0" y="53"/>
                  </a:lnTo>
                  <a:lnTo>
                    <a:pt x="39" y="66"/>
                  </a:lnTo>
                  <a:lnTo>
                    <a:pt x="78" y="80"/>
                  </a:lnTo>
                  <a:lnTo>
                    <a:pt x="110" y="94"/>
                  </a:lnTo>
                  <a:lnTo>
                    <a:pt x="139" y="105"/>
                  </a:lnTo>
                  <a:lnTo>
                    <a:pt x="161" y="114"/>
                  </a:lnTo>
                  <a:lnTo>
                    <a:pt x="177" y="122"/>
                  </a:lnTo>
                  <a:lnTo>
                    <a:pt x="193" y="129"/>
                  </a:lnTo>
                  <a:lnTo>
                    <a:pt x="195" y="7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5" name="Freeform 83"/>
            <p:cNvSpPr>
              <a:spLocks/>
            </p:cNvSpPr>
            <p:nvPr/>
          </p:nvSpPr>
          <p:spPr bwMode="auto">
            <a:xfrm>
              <a:off x="1143" y="321"/>
              <a:ext cx="39" cy="16"/>
            </a:xfrm>
            <a:custGeom>
              <a:avLst/>
              <a:gdLst>
                <a:gd name="T0" fmla="*/ 0 w 193"/>
                <a:gd name="T1" fmla="*/ 0 h 77"/>
                <a:gd name="T2" fmla="*/ 0 w 193"/>
                <a:gd name="T3" fmla="*/ 0 h 77"/>
                <a:gd name="T4" fmla="*/ 0 w 193"/>
                <a:gd name="T5" fmla="*/ 0 h 77"/>
                <a:gd name="T6" fmla="*/ 0 w 193"/>
                <a:gd name="T7" fmla="*/ 0 h 77"/>
                <a:gd name="T8" fmla="*/ 0 w 193"/>
                <a:gd name="T9" fmla="*/ 0 h 77"/>
                <a:gd name="T10" fmla="*/ 0 w 193"/>
                <a:gd name="T11" fmla="*/ 0 h 77"/>
                <a:gd name="T12" fmla="*/ 0 w 193"/>
                <a:gd name="T13" fmla="*/ 0 h 77"/>
                <a:gd name="T14" fmla="*/ 0 w 193"/>
                <a:gd name="T15" fmla="*/ 0 h 77"/>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77"/>
                <a:gd name="T26" fmla="*/ 193 w 193"/>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77">
                  <a:moveTo>
                    <a:pt x="0" y="0"/>
                  </a:moveTo>
                  <a:lnTo>
                    <a:pt x="37" y="15"/>
                  </a:lnTo>
                  <a:lnTo>
                    <a:pt x="75" y="28"/>
                  </a:lnTo>
                  <a:lnTo>
                    <a:pt x="103" y="39"/>
                  </a:lnTo>
                  <a:lnTo>
                    <a:pt x="132" y="50"/>
                  </a:lnTo>
                  <a:lnTo>
                    <a:pt x="154" y="60"/>
                  </a:lnTo>
                  <a:lnTo>
                    <a:pt x="179" y="69"/>
                  </a:lnTo>
                  <a:lnTo>
                    <a:pt x="193" y="7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6" name="Freeform 84"/>
            <p:cNvSpPr>
              <a:spLocks/>
            </p:cNvSpPr>
            <p:nvPr/>
          </p:nvSpPr>
          <p:spPr bwMode="auto">
            <a:xfrm>
              <a:off x="1143" y="328"/>
              <a:ext cx="39" cy="15"/>
            </a:xfrm>
            <a:custGeom>
              <a:avLst/>
              <a:gdLst>
                <a:gd name="T0" fmla="*/ 0 w 192"/>
                <a:gd name="T1" fmla="*/ 0 h 76"/>
                <a:gd name="T2" fmla="*/ 0 w 192"/>
                <a:gd name="T3" fmla="*/ 0 h 76"/>
                <a:gd name="T4" fmla="*/ 0 w 192"/>
                <a:gd name="T5" fmla="*/ 0 h 76"/>
                <a:gd name="T6" fmla="*/ 0 w 192"/>
                <a:gd name="T7" fmla="*/ 0 h 76"/>
                <a:gd name="T8" fmla="*/ 0 w 192"/>
                <a:gd name="T9" fmla="*/ 0 h 76"/>
                <a:gd name="T10" fmla="*/ 0 w 192"/>
                <a:gd name="T11" fmla="*/ 0 h 76"/>
                <a:gd name="T12" fmla="*/ 0 w 192"/>
                <a:gd name="T13" fmla="*/ 0 h 76"/>
                <a:gd name="T14" fmla="*/ 0 w 192"/>
                <a:gd name="T15" fmla="*/ 0 h 76"/>
                <a:gd name="T16" fmla="*/ 0 w 192"/>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6"/>
                <a:gd name="T29" fmla="*/ 192 w 19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6">
                  <a:moveTo>
                    <a:pt x="0" y="0"/>
                  </a:moveTo>
                  <a:lnTo>
                    <a:pt x="31" y="13"/>
                  </a:lnTo>
                  <a:lnTo>
                    <a:pt x="57" y="22"/>
                  </a:lnTo>
                  <a:lnTo>
                    <a:pt x="79" y="31"/>
                  </a:lnTo>
                  <a:lnTo>
                    <a:pt x="113" y="42"/>
                  </a:lnTo>
                  <a:lnTo>
                    <a:pt x="147" y="56"/>
                  </a:lnTo>
                  <a:lnTo>
                    <a:pt x="165" y="65"/>
                  </a:lnTo>
                  <a:lnTo>
                    <a:pt x="180" y="71"/>
                  </a:lnTo>
                  <a:lnTo>
                    <a:pt x="192" y="7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7" name="Freeform 85"/>
            <p:cNvSpPr>
              <a:spLocks/>
            </p:cNvSpPr>
            <p:nvPr/>
          </p:nvSpPr>
          <p:spPr bwMode="auto">
            <a:xfrm>
              <a:off x="1139" y="355"/>
              <a:ext cx="31" cy="35"/>
            </a:xfrm>
            <a:custGeom>
              <a:avLst/>
              <a:gdLst>
                <a:gd name="T0" fmla="*/ 0 w 156"/>
                <a:gd name="T1" fmla="*/ 0 h 175"/>
                <a:gd name="T2" fmla="*/ 0 w 156"/>
                <a:gd name="T3" fmla="*/ 0 h 175"/>
                <a:gd name="T4" fmla="*/ 0 w 156"/>
                <a:gd name="T5" fmla="*/ 0 h 175"/>
                <a:gd name="T6" fmla="*/ 0 w 156"/>
                <a:gd name="T7" fmla="*/ 0 h 175"/>
                <a:gd name="T8" fmla="*/ 0 w 156"/>
                <a:gd name="T9" fmla="*/ 0 h 175"/>
                <a:gd name="T10" fmla="*/ 0 w 156"/>
                <a:gd name="T11" fmla="*/ 0 h 175"/>
                <a:gd name="T12" fmla="*/ 0 w 156"/>
                <a:gd name="T13" fmla="*/ 0 h 175"/>
                <a:gd name="T14" fmla="*/ 0 w 156"/>
                <a:gd name="T15" fmla="*/ 0 h 175"/>
                <a:gd name="T16" fmla="*/ 0 w 156"/>
                <a:gd name="T17" fmla="*/ 0 h 175"/>
                <a:gd name="T18" fmla="*/ 0 w 156"/>
                <a:gd name="T19" fmla="*/ 0 h 175"/>
                <a:gd name="T20" fmla="*/ 0 w 156"/>
                <a:gd name="T21" fmla="*/ 0 h 175"/>
                <a:gd name="T22" fmla="*/ 0 w 156"/>
                <a:gd name="T23" fmla="*/ 0 h 175"/>
                <a:gd name="T24" fmla="*/ 0 w 156"/>
                <a:gd name="T25" fmla="*/ 0 h 175"/>
                <a:gd name="T26" fmla="*/ 0 w 156"/>
                <a:gd name="T27" fmla="*/ 0 h 175"/>
                <a:gd name="T28" fmla="*/ 0 w 156"/>
                <a:gd name="T29" fmla="*/ 0 h 175"/>
                <a:gd name="T30" fmla="*/ 0 w 156"/>
                <a:gd name="T31" fmla="*/ 0 h 175"/>
                <a:gd name="T32" fmla="*/ 0 w 156"/>
                <a:gd name="T33" fmla="*/ 0 h 175"/>
                <a:gd name="T34" fmla="*/ 0 w 156"/>
                <a:gd name="T35" fmla="*/ 0 h 175"/>
                <a:gd name="T36" fmla="*/ 0 w 156"/>
                <a:gd name="T37" fmla="*/ 0 h 175"/>
                <a:gd name="T38" fmla="*/ 0 w 156"/>
                <a:gd name="T39" fmla="*/ 0 h 175"/>
                <a:gd name="T40" fmla="*/ 0 w 156"/>
                <a:gd name="T41" fmla="*/ 0 h 175"/>
                <a:gd name="T42" fmla="*/ 0 w 156"/>
                <a:gd name="T43" fmla="*/ 0 h 175"/>
                <a:gd name="T44" fmla="*/ 0 w 156"/>
                <a:gd name="T45" fmla="*/ 0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175"/>
                <a:gd name="T71" fmla="*/ 156 w 156"/>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175">
                  <a:moveTo>
                    <a:pt x="20" y="0"/>
                  </a:moveTo>
                  <a:lnTo>
                    <a:pt x="41" y="13"/>
                  </a:lnTo>
                  <a:lnTo>
                    <a:pt x="51" y="20"/>
                  </a:lnTo>
                  <a:lnTo>
                    <a:pt x="60" y="26"/>
                  </a:lnTo>
                  <a:lnTo>
                    <a:pt x="77" y="42"/>
                  </a:lnTo>
                  <a:lnTo>
                    <a:pt x="93" y="56"/>
                  </a:lnTo>
                  <a:lnTo>
                    <a:pt x="116" y="74"/>
                  </a:lnTo>
                  <a:lnTo>
                    <a:pt x="133" y="88"/>
                  </a:lnTo>
                  <a:lnTo>
                    <a:pt x="149" y="103"/>
                  </a:lnTo>
                  <a:lnTo>
                    <a:pt x="156" y="109"/>
                  </a:lnTo>
                  <a:lnTo>
                    <a:pt x="156" y="110"/>
                  </a:lnTo>
                  <a:lnTo>
                    <a:pt x="147" y="126"/>
                  </a:lnTo>
                  <a:lnTo>
                    <a:pt x="135" y="145"/>
                  </a:lnTo>
                  <a:lnTo>
                    <a:pt x="121" y="160"/>
                  </a:lnTo>
                  <a:lnTo>
                    <a:pt x="105" y="175"/>
                  </a:lnTo>
                  <a:lnTo>
                    <a:pt x="103" y="173"/>
                  </a:lnTo>
                  <a:lnTo>
                    <a:pt x="85" y="155"/>
                  </a:lnTo>
                  <a:lnTo>
                    <a:pt x="70" y="141"/>
                  </a:lnTo>
                  <a:lnTo>
                    <a:pt x="47" y="120"/>
                  </a:lnTo>
                  <a:lnTo>
                    <a:pt x="22" y="100"/>
                  </a:lnTo>
                  <a:lnTo>
                    <a:pt x="0" y="82"/>
                  </a:lnTo>
                  <a:lnTo>
                    <a:pt x="2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8" name="Freeform 86"/>
            <p:cNvSpPr>
              <a:spLocks/>
            </p:cNvSpPr>
            <p:nvPr/>
          </p:nvSpPr>
          <p:spPr bwMode="auto">
            <a:xfrm>
              <a:off x="1139" y="355"/>
              <a:ext cx="31" cy="35"/>
            </a:xfrm>
            <a:custGeom>
              <a:avLst/>
              <a:gdLst>
                <a:gd name="T0" fmla="*/ 0 w 156"/>
                <a:gd name="T1" fmla="*/ 0 h 175"/>
                <a:gd name="T2" fmla="*/ 0 w 156"/>
                <a:gd name="T3" fmla="*/ 0 h 175"/>
                <a:gd name="T4" fmla="*/ 0 w 156"/>
                <a:gd name="T5" fmla="*/ 0 h 175"/>
                <a:gd name="T6" fmla="*/ 0 w 156"/>
                <a:gd name="T7" fmla="*/ 0 h 175"/>
                <a:gd name="T8" fmla="*/ 0 w 156"/>
                <a:gd name="T9" fmla="*/ 0 h 175"/>
                <a:gd name="T10" fmla="*/ 0 w 156"/>
                <a:gd name="T11" fmla="*/ 0 h 175"/>
                <a:gd name="T12" fmla="*/ 0 w 156"/>
                <a:gd name="T13" fmla="*/ 0 h 175"/>
                <a:gd name="T14" fmla="*/ 0 w 156"/>
                <a:gd name="T15" fmla="*/ 0 h 175"/>
                <a:gd name="T16" fmla="*/ 0 w 156"/>
                <a:gd name="T17" fmla="*/ 0 h 175"/>
                <a:gd name="T18" fmla="*/ 0 w 156"/>
                <a:gd name="T19" fmla="*/ 0 h 175"/>
                <a:gd name="T20" fmla="*/ 0 w 156"/>
                <a:gd name="T21" fmla="*/ 0 h 175"/>
                <a:gd name="T22" fmla="*/ 0 w 156"/>
                <a:gd name="T23" fmla="*/ 0 h 175"/>
                <a:gd name="T24" fmla="*/ 0 w 156"/>
                <a:gd name="T25" fmla="*/ 0 h 175"/>
                <a:gd name="T26" fmla="*/ 0 w 156"/>
                <a:gd name="T27" fmla="*/ 0 h 175"/>
                <a:gd name="T28" fmla="*/ 0 w 156"/>
                <a:gd name="T29" fmla="*/ 0 h 175"/>
                <a:gd name="T30" fmla="*/ 0 w 156"/>
                <a:gd name="T31" fmla="*/ 0 h 175"/>
                <a:gd name="T32" fmla="*/ 0 w 156"/>
                <a:gd name="T33" fmla="*/ 0 h 175"/>
                <a:gd name="T34" fmla="*/ 0 w 156"/>
                <a:gd name="T35" fmla="*/ 0 h 175"/>
                <a:gd name="T36" fmla="*/ 0 w 156"/>
                <a:gd name="T37" fmla="*/ 0 h 175"/>
                <a:gd name="T38" fmla="*/ 0 w 156"/>
                <a:gd name="T39" fmla="*/ 0 h 175"/>
                <a:gd name="T40" fmla="*/ 0 w 156"/>
                <a:gd name="T41" fmla="*/ 0 h 175"/>
                <a:gd name="T42" fmla="*/ 0 w 156"/>
                <a:gd name="T43" fmla="*/ 0 h 175"/>
                <a:gd name="T44" fmla="*/ 0 w 156"/>
                <a:gd name="T45" fmla="*/ 0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175"/>
                <a:gd name="T71" fmla="*/ 156 w 156"/>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175">
                  <a:moveTo>
                    <a:pt x="20" y="0"/>
                  </a:moveTo>
                  <a:lnTo>
                    <a:pt x="41" y="13"/>
                  </a:lnTo>
                  <a:lnTo>
                    <a:pt x="51" y="20"/>
                  </a:lnTo>
                  <a:lnTo>
                    <a:pt x="60" y="26"/>
                  </a:lnTo>
                  <a:lnTo>
                    <a:pt x="77" y="42"/>
                  </a:lnTo>
                  <a:lnTo>
                    <a:pt x="93" y="56"/>
                  </a:lnTo>
                  <a:lnTo>
                    <a:pt x="116" y="74"/>
                  </a:lnTo>
                  <a:lnTo>
                    <a:pt x="133" y="88"/>
                  </a:lnTo>
                  <a:lnTo>
                    <a:pt x="149" y="103"/>
                  </a:lnTo>
                  <a:lnTo>
                    <a:pt x="156" y="109"/>
                  </a:lnTo>
                  <a:lnTo>
                    <a:pt x="156" y="110"/>
                  </a:lnTo>
                  <a:lnTo>
                    <a:pt x="147" y="126"/>
                  </a:lnTo>
                  <a:lnTo>
                    <a:pt x="135" y="145"/>
                  </a:lnTo>
                  <a:lnTo>
                    <a:pt x="121" y="160"/>
                  </a:lnTo>
                  <a:lnTo>
                    <a:pt x="105" y="175"/>
                  </a:lnTo>
                  <a:lnTo>
                    <a:pt x="103" y="173"/>
                  </a:lnTo>
                  <a:lnTo>
                    <a:pt x="85" y="155"/>
                  </a:lnTo>
                  <a:lnTo>
                    <a:pt x="70" y="141"/>
                  </a:lnTo>
                  <a:lnTo>
                    <a:pt x="47" y="120"/>
                  </a:lnTo>
                  <a:lnTo>
                    <a:pt x="22" y="100"/>
                  </a:lnTo>
                  <a:lnTo>
                    <a:pt x="0" y="82"/>
                  </a:lnTo>
                  <a:lnTo>
                    <a:pt x="2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9" name="Freeform 87"/>
            <p:cNvSpPr>
              <a:spLocks/>
            </p:cNvSpPr>
            <p:nvPr/>
          </p:nvSpPr>
          <p:spPr bwMode="auto">
            <a:xfrm>
              <a:off x="1143" y="358"/>
              <a:ext cx="26" cy="21"/>
            </a:xfrm>
            <a:custGeom>
              <a:avLst/>
              <a:gdLst>
                <a:gd name="T0" fmla="*/ 0 w 127"/>
                <a:gd name="T1" fmla="*/ 0 h 105"/>
                <a:gd name="T2" fmla="*/ 0 w 127"/>
                <a:gd name="T3" fmla="*/ 0 h 105"/>
                <a:gd name="T4" fmla="*/ 0 w 127"/>
                <a:gd name="T5" fmla="*/ 0 h 105"/>
                <a:gd name="T6" fmla="*/ 0 w 127"/>
                <a:gd name="T7" fmla="*/ 0 h 105"/>
                <a:gd name="T8" fmla="*/ 0 w 127"/>
                <a:gd name="T9" fmla="*/ 0 h 105"/>
                <a:gd name="T10" fmla="*/ 0 w 127"/>
                <a:gd name="T11" fmla="*/ 0 h 105"/>
                <a:gd name="T12" fmla="*/ 0 60000 65536"/>
                <a:gd name="T13" fmla="*/ 0 60000 65536"/>
                <a:gd name="T14" fmla="*/ 0 60000 65536"/>
                <a:gd name="T15" fmla="*/ 0 60000 65536"/>
                <a:gd name="T16" fmla="*/ 0 60000 65536"/>
                <a:gd name="T17" fmla="*/ 0 60000 65536"/>
                <a:gd name="T18" fmla="*/ 0 w 127"/>
                <a:gd name="T19" fmla="*/ 0 h 105"/>
                <a:gd name="T20" fmla="*/ 127 w 127"/>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27" h="105">
                  <a:moveTo>
                    <a:pt x="0" y="0"/>
                  </a:moveTo>
                  <a:lnTo>
                    <a:pt x="30" y="21"/>
                  </a:lnTo>
                  <a:lnTo>
                    <a:pt x="55" y="42"/>
                  </a:lnTo>
                  <a:lnTo>
                    <a:pt x="77" y="59"/>
                  </a:lnTo>
                  <a:lnTo>
                    <a:pt x="103" y="81"/>
                  </a:lnTo>
                  <a:lnTo>
                    <a:pt x="127" y="10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0" name="Freeform 88"/>
            <p:cNvSpPr>
              <a:spLocks/>
            </p:cNvSpPr>
            <p:nvPr/>
          </p:nvSpPr>
          <p:spPr bwMode="auto">
            <a:xfrm>
              <a:off x="1141" y="369"/>
              <a:ext cx="21" cy="18"/>
            </a:xfrm>
            <a:custGeom>
              <a:avLst/>
              <a:gdLst>
                <a:gd name="T0" fmla="*/ 0 w 106"/>
                <a:gd name="T1" fmla="*/ 0 h 92"/>
                <a:gd name="T2" fmla="*/ 0 w 106"/>
                <a:gd name="T3" fmla="*/ 0 h 92"/>
                <a:gd name="T4" fmla="*/ 0 w 106"/>
                <a:gd name="T5" fmla="*/ 0 h 92"/>
                <a:gd name="T6" fmla="*/ 0 w 106"/>
                <a:gd name="T7" fmla="*/ 0 h 92"/>
                <a:gd name="T8" fmla="*/ 0 w 106"/>
                <a:gd name="T9" fmla="*/ 0 h 92"/>
                <a:gd name="T10" fmla="*/ 0 w 106"/>
                <a:gd name="T11" fmla="*/ 0 h 92"/>
                <a:gd name="T12" fmla="*/ 0 60000 65536"/>
                <a:gd name="T13" fmla="*/ 0 60000 65536"/>
                <a:gd name="T14" fmla="*/ 0 60000 65536"/>
                <a:gd name="T15" fmla="*/ 0 60000 65536"/>
                <a:gd name="T16" fmla="*/ 0 60000 65536"/>
                <a:gd name="T17" fmla="*/ 0 60000 65536"/>
                <a:gd name="T18" fmla="*/ 0 w 106"/>
                <a:gd name="T19" fmla="*/ 0 h 92"/>
                <a:gd name="T20" fmla="*/ 106 w 10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106" h="92">
                  <a:moveTo>
                    <a:pt x="0" y="0"/>
                  </a:moveTo>
                  <a:lnTo>
                    <a:pt x="19" y="16"/>
                  </a:lnTo>
                  <a:lnTo>
                    <a:pt x="49" y="40"/>
                  </a:lnTo>
                  <a:lnTo>
                    <a:pt x="69" y="57"/>
                  </a:lnTo>
                  <a:lnTo>
                    <a:pt x="95" y="82"/>
                  </a:lnTo>
                  <a:lnTo>
                    <a:pt x="106" y="9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1" name="Freeform 89"/>
            <p:cNvSpPr>
              <a:spLocks/>
            </p:cNvSpPr>
            <p:nvPr/>
          </p:nvSpPr>
          <p:spPr bwMode="auto">
            <a:xfrm>
              <a:off x="1008" y="365"/>
              <a:ext cx="37" cy="21"/>
            </a:xfrm>
            <a:custGeom>
              <a:avLst/>
              <a:gdLst>
                <a:gd name="T0" fmla="*/ 0 w 187"/>
                <a:gd name="T1" fmla="*/ 0 h 105"/>
                <a:gd name="T2" fmla="*/ 0 w 187"/>
                <a:gd name="T3" fmla="*/ 0 h 105"/>
                <a:gd name="T4" fmla="*/ 0 w 187"/>
                <a:gd name="T5" fmla="*/ 0 h 105"/>
                <a:gd name="T6" fmla="*/ 0 w 187"/>
                <a:gd name="T7" fmla="*/ 0 h 105"/>
                <a:gd name="T8" fmla="*/ 0 w 187"/>
                <a:gd name="T9" fmla="*/ 0 h 105"/>
                <a:gd name="T10" fmla="*/ 0 w 187"/>
                <a:gd name="T11" fmla="*/ 0 h 105"/>
                <a:gd name="T12" fmla="*/ 0 w 187"/>
                <a:gd name="T13" fmla="*/ 0 h 105"/>
                <a:gd name="T14" fmla="*/ 0 w 187"/>
                <a:gd name="T15" fmla="*/ 0 h 105"/>
                <a:gd name="T16" fmla="*/ 0 w 187"/>
                <a:gd name="T17" fmla="*/ 0 h 105"/>
                <a:gd name="T18" fmla="*/ 0 w 187"/>
                <a:gd name="T19" fmla="*/ 0 h 105"/>
                <a:gd name="T20" fmla="*/ 0 w 187"/>
                <a:gd name="T21" fmla="*/ 0 h 105"/>
                <a:gd name="T22" fmla="*/ 0 w 187"/>
                <a:gd name="T23" fmla="*/ 0 h 105"/>
                <a:gd name="T24" fmla="*/ 0 w 187"/>
                <a:gd name="T25" fmla="*/ 0 h 105"/>
                <a:gd name="T26" fmla="*/ 0 w 187"/>
                <a:gd name="T27" fmla="*/ 0 h 105"/>
                <a:gd name="T28" fmla="*/ 0 w 187"/>
                <a:gd name="T29" fmla="*/ 0 h 105"/>
                <a:gd name="T30" fmla="*/ 0 w 187"/>
                <a:gd name="T31" fmla="*/ 0 h 105"/>
                <a:gd name="T32" fmla="*/ 0 w 187"/>
                <a:gd name="T33" fmla="*/ 0 h 105"/>
                <a:gd name="T34" fmla="*/ 0 w 187"/>
                <a:gd name="T35" fmla="*/ 0 h 105"/>
                <a:gd name="T36" fmla="*/ 0 w 187"/>
                <a:gd name="T37" fmla="*/ 0 h 105"/>
                <a:gd name="T38" fmla="*/ 0 w 187"/>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7"/>
                <a:gd name="T61" fmla="*/ 0 h 105"/>
                <a:gd name="T62" fmla="*/ 187 w 187"/>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7" h="105">
                  <a:moveTo>
                    <a:pt x="187" y="41"/>
                  </a:moveTo>
                  <a:lnTo>
                    <a:pt x="151" y="54"/>
                  </a:lnTo>
                  <a:lnTo>
                    <a:pt x="107" y="68"/>
                  </a:lnTo>
                  <a:lnTo>
                    <a:pt x="67" y="87"/>
                  </a:lnTo>
                  <a:lnTo>
                    <a:pt x="30" y="104"/>
                  </a:lnTo>
                  <a:lnTo>
                    <a:pt x="30" y="105"/>
                  </a:lnTo>
                  <a:lnTo>
                    <a:pt x="22" y="97"/>
                  </a:lnTo>
                  <a:lnTo>
                    <a:pt x="13" y="88"/>
                  </a:lnTo>
                  <a:lnTo>
                    <a:pt x="5" y="78"/>
                  </a:lnTo>
                  <a:lnTo>
                    <a:pt x="0" y="68"/>
                  </a:lnTo>
                  <a:lnTo>
                    <a:pt x="1" y="68"/>
                  </a:lnTo>
                  <a:lnTo>
                    <a:pt x="34" y="50"/>
                  </a:lnTo>
                  <a:lnTo>
                    <a:pt x="53" y="41"/>
                  </a:lnTo>
                  <a:lnTo>
                    <a:pt x="73" y="30"/>
                  </a:lnTo>
                  <a:lnTo>
                    <a:pt x="95" y="22"/>
                  </a:lnTo>
                  <a:lnTo>
                    <a:pt x="116" y="15"/>
                  </a:lnTo>
                  <a:lnTo>
                    <a:pt x="144" y="6"/>
                  </a:lnTo>
                  <a:lnTo>
                    <a:pt x="161" y="0"/>
                  </a:lnTo>
                  <a:lnTo>
                    <a:pt x="187" y="4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52" name="Freeform 90"/>
            <p:cNvSpPr>
              <a:spLocks/>
            </p:cNvSpPr>
            <p:nvPr/>
          </p:nvSpPr>
          <p:spPr bwMode="auto">
            <a:xfrm>
              <a:off x="1008" y="365"/>
              <a:ext cx="37" cy="21"/>
            </a:xfrm>
            <a:custGeom>
              <a:avLst/>
              <a:gdLst>
                <a:gd name="T0" fmla="*/ 0 w 187"/>
                <a:gd name="T1" fmla="*/ 0 h 105"/>
                <a:gd name="T2" fmla="*/ 0 w 187"/>
                <a:gd name="T3" fmla="*/ 0 h 105"/>
                <a:gd name="T4" fmla="*/ 0 w 187"/>
                <a:gd name="T5" fmla="*/ 0 h 105"/>
                <a:gd name="T6" fmla="*/ 0 w 187"/>
                <a:gd name="T7" fmla="*/ 0 h 105"/>
                <a:gd name="T8" fmla="*/ 0 w 187"/>
                <a:gd name="T9" fmla="*/ 0 h 105"/>
                <a:gd name="T10" fmla="*/ 0 w 187"/>
                <a:gd name="T11" fmla="*/ 0 h 105"/>
                <a:gd name="T12" fmla="*/ 0 w 187"/>
                <a:gd name="T13" fmla="*/ 0 h 105"/>
                <a:gd name="T14" fmla="*/ 0 w 187"/>
                <a:gd name="T15" fmla="*/ 0 h 105"/>
                <a:gd name="T16" fmla="*/ 0 w 187"/>
                <a:gd name="T17" fmla="*/ 0 h 105"/>
                <a:gd name="T18" fmla="*/ 0 w 187"/>
                <a:gd name="T19" fmla="*/ 0 h 105"/>
                <a:gd name="T20" fmla="*/ 0 w 187"/>
                <a:gd name="T21" fmla="*/ 0 h 105"/>
                <a:gd name="T22" fmla="*/ 0 w 187"/>
                <a:gd name="T23" fmla="*/ 0 h 105"/>
                <a:gd name="T24" fmla="*/ 0 w 187"/>
                <a:gd name="T25" fmla="*/ 0 h 105"/>
                <a:gd name="T26" fmla="*/ 0 w 187"/>
                <a:gd name="T27" fmla="*/ 0 h 105"/>
                <a:gd name="T28" fmla="*/ 0 w 187"/>
                <a:gd name="T29" fmla="*/ 0 h 105"/>
                <a:gd name="T30" fmla="*/ 0 w 187"/>
                <a:gd name="T31" fmla="*/ 0 h 105"/>
                <a:gd name="T32" fmla="*/ 0 w 187"/>
                <a:gd name="T33" fmla="*/ 0 h 105"/>
                <a:gd name="T34" fmla="*/ 0 w 187"/>
                <a:gd name="T35" fmla="*/ 0 h 105"/>
                <a:gd name="T36" fmla="*/ 0 w 187"/>
                <a:gd name="T37" fmla="*/ 0 h 105"/>
                <a:gd name="T38" fmla="*/ 0 w 187"/>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7"/>
                <a:gd name="T61" fmla="*/ 0 h 105"/>
                <a:gd name="T62" fmla="*/ 187 w 187"/>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7" h="105">
                  <a:moveTo>
                    <a:pt x="187" y="41"/>
                  </a:moveTo>
                  <a:lnTo>
                    <a:pt x="151" y="54"/>
                  </a:lnTo>
                  <a:lnTo>
                    <a:pt x="107" y="68"/>
                  </a:lnTo>
                  <a:lnTo>
                    <a:pt x="67" y="87"/>
                  </a:lnTo>
                  <a:lnTo>
                    <a:pt x="30" y="104"/>
                  </a:lnTo>
                  <a:lnTo>
                    <a:pt x="30" y="105"/>
                  </a:lnTo>
                  <a:lnTo>
                    <a:pt x="22" y="97"/>
                  </a:lnTo>
                  <a:lnTo>
                    <a:pt x="13" y="88"/>
                  </a:lnTo>
                  <a:lnTo>
                    <a:pt x="5" y="78"/>
                  </a:lnTo>
                  <a:lnTo>
                    <a:pt x="0" y="68"/>
                  </a:lnTo>
                  <a:lnTo>
                    <a:pt x="1" y="68"/>
                  </a:lnTo>
                  <a:lnTo>
                    <a:pt x="34" y="50"/>
                  </a:lnTo>
                  <a:lnTo>
                    <a:pt x="53" y="41"/>
                  </a:lnTo>
                  <a:lnTo>
                    <a:pt x="73" y="30"/>
                  </a:lnTo>
                  <a:lnTo>
                    <a:pt x="95" y="22"/>
                  </a:lnTo>
                  <a:lnTo>
                    <a:pt x="116" y="15"/>
                  </a:lnTo>
                  <a:lnTo>
                    <a:pt x="144" y="6"/>
                  </a:lnTo>
                  <a:lnTo>
                    <a:pt x="161" y="0"/>
                  </a:lnTo>
                  <a:lnTo>
                    <a:pt x="187" y="4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3" name="Freeform 91"/>
            <p:cNvSpPr>
              <a:spLocks/>
            </p:cNvSpPr>
            <p:nvPr/>
          </p:nvSpPr>
          <p:spPr bwMode="auto">
            <a:xfrm>
              <a:off x="1009" y="367"/>
              <a:ext cx="32" cy="14"/>
            </a:xfrm>
            <a:custGeom>
              <a:avLst/>
              <a:gdLst>
                <a:gd name="T0" fmla="*/ 0 w 161"/>
                <a:gd name="T1" fmla="*/ 0 h 69"/>
                <a:gd name="T2" fmla="*/ 0 w 161"/>
                <a:gd name="T3" fmla="*/ 0 h 69"/>
                <a:gd name="T4" fmla="*/ 0 w 161"/>
                <a:gd name="T5" fmla="*/ 0 h 69"/>
                <a:gd name="T6" fmla="*/ 0 w 161"/>
                <a:gd name="T7" fmla="*/ 0 h 69"/>
                <a:gd name="T8" fmla="*/ 0 w 161"/>
                <a:gd name="T9" fmla="*/ 0 h 69"/>
                <a:gd name="T10" fmla="*/ 0 w 161"/>
                <a:gd name="T11" fmla="*/ 0 h 69"/>
                <a:gd name="T12" fmla="*/ 0 w 161"/>
                <a:gd name="T13" fmla="*/ 0 h 69"/>
                <a:gd name="T14" fmla="*/ 0 60000 65536"/>
                <a:gd name="T15" fmla="*/ 0 60000 65536"/>
                <a:gd name="T16" fmla="*/ 0 60000 65536"/>
                <a:gd name="T17" fmla="*/ 0 60000 65536"/>
                <a:gd name="T18" fmla="*/ 0 60000 65536"/>
                <a:gd name="T19" fmla="*/ 0 60000 65536"/>
                <a:gd name="T20" fmla="*/ 0 60000 65536"/>
                <a:gd name="T21" fmla="*/ 0 w 161"/>
                <a:gd name="T22" fmla="*/ 0 h 69"/>
                <a:gd name="T23" fmla="*/ 161 w 161"/>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
                  <a:moveTo>
                    <a:pt x="0" y="69"/>
                  </a:moveTo>
                  <a:lnTo>
                    <a:pt x="15" y="63"/>
                  </a:lnTo>
                  <a:lnTo>
                    <a:pt x="44" y="48"/>
                  </a:lnTo>
                  <a:lnTo>
                    <a:pt x="81" y="31"/>
                  </a:lnTo>
                  <a:lnTo>
                    <a:pt x="116" y="16"/>
                  </a:lnTo>
                  <a:lnTo>
                    <a:pt x="145" y="7"/>
                  </a:lnTo>
                  <a:lnTo>
                    <a:pt x="16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4" name="Freeform 92"/>
            <p:cNvSpPr>
              <a:spLocks/>
            </p:cNvSpPr>
            <p:nvPr/>
          </p:nvSpPr>
          <p:spPr bwMode="auto">
            <a:xfrm>
              <a:off x="1012" y="371"/>
              <a:ext cx="32" cy="14"/>
            </a:xfrm>
            <a:custGeom>
              <a:avLst/>
              <a:gdLst>
                <a:gd name="T0" fmla="*/ 0 w 159"/>
                <a:gd name="T1" fmla="*/ 0 h 67"/>
                <a:gd name="T2" fmla="*/ 0 w 159"/>
                <a:gd name="T3" fmla="*/ 0 h 67"/>
                <a:gd name="T4" fmla="*/ 0 w 159"/>
                <a:gd name="T5" fmla="*/ 0 h 67"/>
                <a:gd name="T6" fmla="*/ 0 w 159"/>
                <a:gd name="T7" fmla="*/ 0 h 67"/>
                <a:gd name="T8" fmla="*/ 0 w 159"/>
                <a:gd name="T9" fmla="*/ 0 h 67"/>
                <a:gd name="T10" fmla="*/ 0 w 159"/>
                <a:gd name="T11" fmla="*/ 0 h 67"/>
                <a:gd name="T12" fmla="*/ 0 w 159"/>
                <a:gd name="T13" fmla="*/ 0 h 67"/>
                <a:gd name="T14" fmla="*/ 0 60000 65536"/>
                <a:gd name="T15" fmla="*/ 0 60000 65536"/>
                <a:gd name="T16" fmla="*/ 0 60000 65536"/>
                <a:gd name="T17" fmla="*/ 0 60000 65536"/>
                <a:gd name="T18" fmla="*/ 0 60000 65536"/>
                <a:gd name="T19" fmla="*/ 0 60000 65536"/>
                <a:gd name="T20" fmla="*/ 0 60000 65536"/>
                <a:gd name="T21" fmla="*/ 0 w 159"/>
                <a:gd name="T22" fmla="*/ 0 h 67"/>
                <a:gd name="T23" fmla="*/ 159 w 159"/>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67">
                  <a:moveTo>
                    <a:pt x="0" y="67"/>
                  </a:moveTo>
                  <a:lnTo>
                    <a:pt x="27" y="53"/>
                  </a:lnTo>
                  <a:lnTo>
                    <a:pt x="47" y="43"/>
                  </a:lnTo>
                  <a:lnTo>
                    <a:pt x="66" y="34"/>
                  </a:lnTo>
                  <a:lnTo>
                    <a:pt x="92" y="26"/>
                  </a:lnTo>
                  <a:lnTo>
                    <a:pt x="117" y="15"/>
                  </a:lnTo>
                  <a:lnTo>
                    <a:pt x="15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5" name="Freeform 93"/>
            <p:cNvSpPr>
              <a:spLocks/>
            </p:cNvSpPr>
            <p:nvPr/>
          </p:nvSpPr>
          <p:spPr bwMode="auto">
            <a:xfrm>
              <a:off x="994" y="317"/>
              <a:ext cx="42" cy="22"/>
            </a:xfrm>
            <a:custGeom>
              <a:avLst/>
              <a:gdLst>
                <a:gd name="T0" fmla="*/ 0 w 209"/>
                <a:gd name="T1" fmla="*/ 0 h 107"/>
                <a:gd name="T2" fmla="*/ 0 w 209"/>
                <a:gd name="T3" fmla="*/ 0 h 107"/>
                <a:gd name="T4" fmla="*/ 0 w 209"/>
                <a:gd name="T5" fmla="*/ 0 h 107"/>
                <a:gd name="T6" fmla="*/ 0 w 209"/>
                <a:gd name="T7" fmla="*/ 0 h 107"/>
                <a:gd name="T8" fmla="*/ 0 w 209"/>
                <a:gd name="T9" fmla="*/ 0 h 107"/>
                <a:gd name="T10" fmla="*/ 0 w 209"/>
                <a:gd name="T11" fmla="*/ 0 h 107"/>
                <a:gd name="T12" fmla="*/ 0 w 209"/>
                <a:gd name="T13" fmla="*/ 0 h 107"/>
                <a:gd name="T14" fmla="*/ 0 w 209"/>
                <a:gd name="T15" fmla="*/ 0 h 107"/>
                <a:gd name="T16" fmla="*/ 0 w 209"/>
                <a:gd name="T17" fmla="*/ 0 h 107"/>
                <a:gd name="T18" fmla="*/ 0 w 209"/>
                <a:gd name="T19" fmla="*/ 0 h 107"/>
                <a:gd name="T20" fmla="*/ 0 w 209"/>
                <a:gd name="T21" fmla="*/ 0 h 107"/>
                <a:gd name="T22" fmla="*/ 0 w 209"/>
                <a:gd name="T23" fmla="*/ 0 h 107"/>
                <a:gd name="T24" fmla="*/ 0 w 209"/>
                <a:gd name="T25" fmla="*/ 0 h 107"/>
                <a:gd name="T26" fmla="*/ 0 w 209"/>
                <a:gd name="T27" fmla="*/ 0 h 107"/>
                <a:gd name="T28" fmla="*/ 0 w 209"/>
                <a:gd name="T29" fmla="*/ 0 h 107"/>
                <a:gd name="T30" fmla="*/ 0 w 209"/>
                <a:gd name="T31" fmla="*/ 0 h 107"/>
                <a:gd name="T32" fmla="*/ 0 w 209"/>
                <a:gd name="T33" fmla="*/ 0 h 107"/>
                <a:gd name="T34" fmla="*/ 0 w 209"/>
                <a:gd name="T35" fmla="*/ 0 h 107"/>
                <a:gd name="T36" fmla="*/ 0 w 209"/>
                <a:gd name="T37" fmla="*/ 0 h 107"/>
                <a:gd name="T38" fmla="*/ 0 w 209"/>
                <a:gd name="T39" fmla="*/ 0 h 107"/>
                <a:gd name="T40" fmla="*/ 0 w 209"/>
                <a:gd name="T41" fmla="*/ 0 h 107"/>
                <a:gd name="T42" fmla="*/ 0 w 209"/>
                <a:gd name="T43" fmla="*/ 0 h 107"/>
                <a:gd name="T44" fmla="*/ 0 w 209"/>
                <a:gd name="T45" fmla="*/ 0 h 107"/>
                <a:gd name="T46" fmla="*/ 0 w 209"/>
                <a:gd name="T47" fmla="*/ 0 h 107"/>
                <a:gd name="T48" fmla="*/ 0 w 209"/>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107"/>
                <a:gd name="T77" fmla="*/ 209 w 209"/>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107">
                  <a:moveTo>
                    <a:pt x="209" y="0"/>
                  </a:moveTo>
                  <a:lnTo>
                    <a:pt x="181" y="7"/>
                  </a:lnTo>
                  <a:lnTo>
                    <a:pt x="163" y="12"/>
                  </a:lnTo>
                  <a:lnTo>
                    <a:pt x="145" y="16"/>
                  </a:lnTo>
                  <a:lnTo>
                    <a:pt x="134" y="19"/>
                  </a:lnTo>
                  <a:lnTo>
                    <a:pt x="118" y="24"/>
                  </a:lnTo>
                  <a:lnTo>
                    <a:pt x="87" y="33"/>
                  </a:lnTo>
                  <a:lnTo>
                    <a:pt x="70" y="38"/>
                  </a:lnTo>
                  <a:lnTo>
                    <a:pt x="46" y="46"/>
                  </a:lnTo>
                  <a:lnTo>
                    <a:pt x="25" y="53"/>
                  </a:lnTo>
                  <a:lnTo>
                    <a:pt x="2" y="61"/>
                  </a:lnTo>
                  <a:lnTo>
                    <a:pt x="1" y="75"/>
                  </a:lnTo>
                  <a:lnTo>
                    <a:pt x="0" y="96"/>
                  </a:lnTo>
                  <a:lnTo>
                    <a:pt x="1" y="107"/>
                  </a:lnTo>
                  <a:lnTo>
                    <a:pt x="51" y="89"/>
                  </a:lnTo>
                  <a:lnTo>
                    <a:pt x="79" y="83"/>
                  </a:lnTo>
                  <a:lnTo>
                    <a:pt x="105" y="75"/>
                  </a:lnTo>
                  <a:lnTo>
                    <a:pt x="130" y="68"/>
                  </a:lnTo>
                  <a:lnTo>
                    <a:pt x="153" y="61"/>
                  </a:lnTo>
                  <a:lnTo>
                    <a:pt x="174" y="57"/>
                  </a:lnTo>
                  <a:lnTo>
                    <a:pt x="190" y="53"/>
                  </a:lnTo>
                  <a:lnTo>
                    <a:pt x="209" y="47"/>
                  </a:lnTo>
                  <a:lnTo>
                    <a:pt x="209"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56" name="Freeform 94"/>
            <p:cNvSpPr>
              <a:spLocks/>
            </p:cNvSpPr>
            <p:nvPr/>
          </p:nvSpPr>
          <p:spPr bwMode="auto">
            <a:xfrm>
              <a:off x="994" y="317"/>
              <a:ext cx="42" cy="22"/>
            </a:xfrm>
            <a:custGeom>
              <a:avLst/>
              <a:gdLst>
                <a:gd name="T0" fmla="*/ 0 w 209"/>
                <a:gd name="T1" fmla="*/ 0 h 107"/>
                <a:gd name="T2" fmla="*/ 0 w 209"/>
                <a:gd name="T3" fmla="*/ 0 h 107"/>
                <a:gd name="T4" fmla="*/ 0 w 209"/>
                <a:gd name="T5" fmla="*/ 0 h 107"/>
                <a:gd name="T6" fmla="*/ 0 w 209"/>
                <a:gd name="T7" fmla="*/ 0 h 107"/>
                <a:gd name="T8" fmla="*/ 0 w 209"/>
                <a:gd name="T9" fmla="*/ 0 h 107"/>
                <a:gd name="T10" fmla="*/ 0 w 209"/>
                <a:gd name="T11" fmla="*/ 0 h 107"/>
                <a:gd name="T12" fmla="*/ 0 w 209"/>
                <a:gd name="T13" fmla="*/ 0 h 107"/>
                <a:gd name="T14" fmla="*/ 0 w 209"/>
                <a:gd name="T15" fmla="*/ 0 h 107"/>
                <a:gd name="T16" fmla="*/ 0 w 209"/>
                <a:gd name="T17" fmla="*/ 0 h 107"/>
                <a:gd name="T18" fmla="*/ 0 w 209"/>
                <a:gd name="T19" fmla="*/ 0 h 107"/>
                <a:gd name="T20" fmla="*/ 0 w 209"/>
                <a:gd name="T21" fmla="*/ 0 h 107"/>
                <a:gd name="T22" fmla="*/ 0 w 209"/>
                <a:gd name="T23" fmla="*/ 0 h 107"/>
                <a:gd name="T24" fmla="*/ 0 w 209"/>
                <a:gd name="T25" fmla="*/ 0 h 107"/>
                <a:gd name="T26" fmla="*/ 0 w 209"/>
                <a:gd name="T27" fmla="*/ 0 h 107"/>
                <a:gd name="T28" fmla="*/ 0 w 209"/>
                <a:gd name="T29" fmla="*/ 0 h 107"/>
                <a:gd name="T30" fmla="*/ 0 w 209"/>
                <a:gd name="T31" fmla="*/ 0 h 107"/>
                <a:gd name="T32" fmla="*/ 0 w 209"/>
                <a:gd name="T33" fmla="*/ 0 h 107"/>
                <a:gd name="T34" fmla="*/ 0 w 209"/>
                <a:gd name="T35" fmla="*/ 0 h 107"/>
                <a:gd name="T36" fmla="*/ 0 w 209"/>
                <a:gd name="T37" fmla="*/ 0 h 107"/>
                <a:gd name="T38" fmla="*/ 0 w 209"/>
                <a:gd name="T39" fmla="*/ 0 h 107"/>
                <a:gd name="T40" fmla="*/ 0 w 209"/>
                <a:gd name="T41" fmla="*/ 0 h 107"/>
                <a:gd name="T42" fmla="*/ 0 w 209"/>
                <a:gd name="T43" fmla="*/ 0 h 107"/>
                <a:gd name="T44" fmla="*/ 0 w 209"/>
                <a:gd name="T45" fmla="*/ 0 h 107"/>
                <a:gd name="T46" fmla="*/ 0 w 209"/>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107"/>
                <a:gd name="T74" fmla="*/ 209 w 209"/>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107">
                  <a:moveTo>
                    <a:pt x="209" y="0"/>
                  </a:moveTo>
                  <a:lnTo>
                    <a:pt x="181" y="7"/>
                  </a:lnTo>
                  <a:lnTo>
                    <a:pt x="163" y="12"/>
                  </a:lnTo>
                  <a:lnTo>
                    <a:pt x="145" y="16"/>
                  </a:lnTo>
                  <a:lnTo>
                    <a:pt x="134" y="19"/>
                  </a:lnTo>
                  <a:lnTo>
                    <a:pt x="118" y="24"/>
                  </a:lnTo>
                  <a:lnTo>
                    <a:pt x="87" y="33"/>
                  </a:lnTo>
                  <a:lnTo>
                    <a:pt x="70" y="38"/>
                  </a:lnTo>
                  <a:lnTo>
                    <a:pt x="46" y="46"/>
                  </a:lnTo>
                  <a:lnTo>
                    <a:pt x="25" y="53"/>
                  </a:lnTo>
                  <a:lnTo>
                    <a:pt x="2" y="61"/>
                  </a:lnTo>
                  <a:lnTo>
                    <a:pt x="1" y="75"/>
                  </a:lnTo>
                  <a:lnTo>
                    <a:pt x="0" y="96"/>
                  </a:lnTo>
                  <a:lnTo>
                    <a:pt x="1" y="107"/>
                  </a:lnTo>
                  <a:lnTo>
                    <a:pt x="51" y="89"/>
                  </a:lnTo>
                  <a:lnTo>
                    <a:pt x="79" y="83"/>
                  </a:lnTo>
                  <a:lnTo>
                    <a:pt x="105" y="75"/>
                  </a:lnTo>
                  <a:lnTo>
                    <a:pt x="130" y="68"/>
                  </a:lnTo>
                  <a:lnTo>
                    <a:pt x="153" y="61"/>
                  </a:lnTo>
                  <a:lnTo>
                    <a:pt x="174" y="57"/>
                  </a:lnTo>
                  <a:lnTo>
                    <a:pt x="190" y="53"/>
                  </a:lnTo>
                  <a:lnTo>
                    <a:pt x="209" y="47"/>
                  </a:lnTo>
                  <a:lnTo>
                    <a:pt x="20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7" name="Freeform 95"/>
            <p:cNvSpPr>
              <a:spLocks/>
            </p:cNvSpPr>
            <p:nvPr/>
          </p:nvSpPr>
          <p:spPr bwMode="auto">
            <a:xfrm>
              <a:off x="994" y="320"/>
              <a:ext cx="40" cy="12"/>
            </a:xfrm>
            <a:custGeom>
              <a:avLst/>
              <a:gdLst>
                <a:gd name="T0" fmla="*/ 0 w 198"/>
                <a:gd name="T1" fmla="*/ 0 h 58"/>
                <a:gd name="T2" fmla="*/ 0 w 198"/>
                <a:gd name="T3" fmla="*/ 0 h 58"/>
                <a:gd name="T4" fmla="*/ 0 w 198"/>
                <a:gd name="T5" fmla="*/ 0 h 58"/>
                <a:gd name="T6" fmla="*/ 0 w 198"/>
                <a:gd name="T7" fmla="*/ 0 h 58"/>
                <a:gd name="T8" fmla="*/ 0 w 198"/>
                <a:gd name="T9" fmla="*/ 0 h 58"/>
                <a:gd name="T10" fmla="*/ 0 w 198"/>
                <a:gd name="T11" fmla="*/ 0 h 58"/>
                <a:gd name="T12" fmla="*/ 0 w 198"/>
                <a:gd name="T13" fmla="*/ 0 h 58"/>
                <a:gd name="T14" fmla="*/ 0 w 198"/>
                <a:gd name="T15" fmla="*/ 0 h 58"/>
                <a:gd name="T16" fmla="*/ 0 w 198"/>
                <a:gd name="T17" fmla="*/ 0 h 58"/>
                <a:gd name="T18" fmla="*/ 0 w 198"/>
                <a:gd name="T19" fmla="*/ 0 h 58"/>
                <a:gd name="T20" fmla="*/ 0 w 198"/>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58"/>
                <a:gd name="T35" fmla="*/ 198 w 19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58">
                  <a:moveTo>
                    <a:pt x="0" y="58"/>
                  </a:moveTo>
                  <a:lnTo>
                    <a:pt x="28" y="47"/>
                  </a:lnTo>
                  <a:lnTo>
                    <a:pt x="52" y="39"/>
                  </a:lnTo>
                  <a:lnTo>
                    <a:pt x="78" y="32"/>
                  </a:lnTo>
                  <a:lnTo>
                    <a:pt x="104" y="24"/>
                  </a:lnTo>
                  <a:lnTo>
                    <a:pt x="128" y="18"/>
                  </a:lnTo>
                  <a:lnTo>
                    <a:pt x="146" y="12"/>
                  </a:lnTo>
                  <a:lnTo>
                    <a:pt x="160" y="8"/>
                  </a:lnTo>
                  <a:lnTo>
                    <a:pt x="173" y="5"/>
                  </a:lnTo>
                  <a:lnTo>
                    <a:pt x="187" y="2"/>
                  </a:lnTo>
                  <a:lnTo>
                    <a:pt x="19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8" name="Freeform 96"/>
            <p:cNvSpPr>
              <a:spLocks/>
            </p:cNvSpPr>
            <p:nvPr/>
          </p:nvSpPr>
          <p:spPr bwMode="auto">
            <a:xfrm>
              <a:off x="994" y="325"/>
              <a:ext cx="41" cy="12"/>
            </a:xfrm>
            <a:custGeom>
              <a:avLst/>
              <a:gdLst>
                <a:gd name="T0" fmla="*/ 0 w 202"/>
                <a:gd name="T1" fmla="*/ 0 h 57"/>
                <a:gd name="T2" fmla="*/ 0 w 202"/>
                <a:gd name="T3" fmla="*/ 0 h 57"/>
                <a:gd name="T4" fmla="*/ 0 w 202"/>
                <a:gd name="T5" fmla="*/ 0 h 57"/>
                <a:gd name="T6" fmla="*/ 0 w 202"/>
                <a:gd name="T7" fmla="*/ 0 h 57"/>
                <a:gd name="T8" fmla="*/ 0 w 202"/>
                <a:gd name="T9" fmla="*/ 0 h 57"/>
                <a:gd name="T10" fmla="*/ 0 w 202"/>
                <a:gd name="T11" fmla="*/ 0 h 57"/>
                <a:gd name="T12" fmla="*/ 0 w 202"/>
                <a:gd name="T13" fmla="*/ 0 h 57"/>
                <a:gd name="T14" fmla="*/ 0 60000 65536"/>
                <a:gd name="T15" fmla="*/ 0 60000 65536"/>
                <a:gd name="T16" fmla="*/ 0 60000 65536"/>
                <a:gd name="T17" fmla="*/ 0 60000 65536"/>
                <a:gd name="T18" fmla="*/ 0 60000 65536"/>
                <a:gd name="T19" fmla="*/ 0 60000 65536"/>
                <a:gd name="T20" fmla="*/ 0 60000 65536"/>
                <a:gd name="T21" fmla="*/ 0 w 202"/>
                <a:gd name="T22" fmla="*/ 0 h 57"/>
                <a:gd name="T23" fmla="*/ 202 w 20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57">
                  <a:moveTo>
                    <a:pt x="0" y="57"/>
                  </a:moveTo>
                  <a:lnTo>
                    <a:pt x="20" y="49"/>
                  </a:lnTo>
                  <a:lnTo>
                    <a:pt x="69" y="35"/>
                  </a:lnTo>
                  <a:lnTo>
                    <a:pt x="110" y="22"/>
                  </a:lnTo>
                  <a:lnTo>
                    <a:pt x="152" y="12"/>
                  </a:lnTo>
                  <a:lnTo>
                    <a:pt x="176" y="6"/>
                  </a:lnTo>
                  <a:lnTo>
                    <a:pt x="20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9" name="Freeform 97"/>
            <p:cNvSpPr>
              <a:spLocks/>
            </p:cNvSpPr>
            <p:nvPr/>
          </p:nvSpPr>
          <p:spPr bwMode="auto">
            <a:xfrm>
              <a:off x="1014" y="282"/>
              <a:ext cx="23" cy="12"/>
            </a:xfrm>
            <a:custGeom>
              <a:avLst/>
              <a:gdLst>
                <a:gd name="T0" fmla="*/ 0 w 114"/>
                <a:gd name="T1" fmla="*/ 0 h 58"/>
                <a:gd name="T2" fmla="*/ 0 w 114"/>
                <a:gd name="T3" fmla="*/ 0 h 58"/>
                <a:gd name="T4" fmla="*/ 0 w 114"/>
                <a:gd name="T5" fmla="*/ 0 h 58"/>
                <a:gd name="T6" fmla="*/ 0 w 114"/>
                <a:gd name="T7" fmla="*/ 0 h 58"/>
                <a:gd name="T8" fmla="*/ 0 w 114"/>
                <a:gd name="T9" fmla="*/ 0 h 58"/>
                <a:gd name="T10" fmla="*/ 0 w 114"/>
                <a:gd name="T11" fmla="*/ 0 h 58"/>
                <a:gd name="T12" fmla="*/ 0 w 114"/>
                <a:gd name="T13" fmla="*/ 0 h 58"/>
                <a:gd name="T14" fmla="*/ 0 60000 65536"/>
                <a:gd name="T15" fmla="*/ 0 60000 65536"/>
                <a:gd name="T16" fmla="*/ 0 60000 65536"/>
                <a:gd name="T17" fmla="*/ 0 60000 65536"/>
                <a:gd name="T18" fmla="*/ 0 60000 65536"/>
                <a:gd name="T19" fmla="*/ 0 60000 65536"/>
                <a:gd name="T20" fmla="*/ 0 60000 65536"/>
                <a:gd name="T21" fmla="*/ 0 w 114"/>
                <a:gd name="T22" fmla="*/ 0 h 58"/>
                <a:gd name="T23" fmla="*/ 114 w 11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8">
                  <a:moveTo>
                    <a:pt x="0" y="22"/>
                  </a:moveTo>
                  <a:lnTo>
                    <a:pt x="114" y="0"/>
                  </a:lnTo>
                  <a:lnTo>
                    <a:pt x="114" y="45"/>
                  </a:lnTo>
                  <a:lnTo>
                    <a:pt x="39" y="58"/>
                  </a:lnTo>
                  <a:lnTo>
                    <a:pt x="0" y="23"/>
                  </a:lnTo>
                  <a:lnTo>
                    <a:pt x="0" y="2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60" name="Freeform 98"/>
            <p:cNvSpPr>
              <a:spLocks/>
            </p:cNvSpPr>
            <p:nvPr/>
          </p:nvSpPr>
          <p:spPr bwMode="auto">
            <a:xfrm>
              <a:off x="1014" y="282"/>
              <a:ext cx="23" cy="12"/>
            </a:xfrm>
            <a:custGeom>
              <a:avLst/>
              <a:gdLst>
                <a:gd name="T0" fmla="*/ 0 w 114"/>
                <a:gd name="T1" fmla="*/ 0 h 58"/>
                <a:gd name="T2" fmla="*/ 0 w 114"/>
                <a:gd name="T3" fmla="*/ 0 h 58"/>
                <a:gd name="T4" fmla="*/ 0 w 114"/>
                <a:gd name="T5" fmla="*/ 0 h 58"/>
                <a:gd name="T6" fmla="*/ 0 w 114"/>
                <a:gd name="T7" fmla="*/ 0 h 58"/>
                <a:gd name="T8" fmla="*/ 0 w 114"/>
                <a:gd name="T9" fmla="*/ 0 h 58"/>
                <a:gd name="T10" fmla="*/ 0 w 114"/>
                <a:gd name="T11" fmla="*/ 0 h 58"/>
                <a:gd name="T12" fmla="*/ 0 60000 65536"/>
                <a:gd name="T13" fmla="*/ 0 60000 65536"/>
                <a:gd name="T14" fmla="*/ 0 60000 65536"/>
                <a:gd name="T15" fmla="*/ 0 60000 65536"/>
                <a:gd name="T16" fmla="*/ 0 60000 65536"/>
                <a:gd name="T17" fmla="*/ 0 60000 65536"/>
                <a:gd name="T18" fmla="*/ 0 w 114"/>
                <a:gd name="T19" fmla="*/ 0 h 58"/>
                <a:gd name="T20" fmla="*/ 114 w 11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14" h="58">
                  <a:moveTo>
                    <a:pt x="0" y="22"/>
                  </a:moveTo>
                  <a:lnTo>
                    <a:pt x="114" y="0"/>
                  </a:lnTo>
                  <a:lnTo>
                    <a:pt x="114" y="45"/>
                  </a:lnTo>
                  <a:lnTo>
                    <a:pt x="39" y="58"/>
                  </a:lnTo>
                  <a:lnTo>
                    <a:pt x="0" y="2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1" name="Line 99"/>
            <p:cNvSpPr>
              <a:spLocks noChangeShapeType="1"/>
            </p:cNvSpPr>
            <p:nvPr/>
          </p:nvSpPr>
          <p:spPr bwMode="auto">
            <a:xfrm flipV="1">
              <a:off x="1016" y="284"/>
              <a:ext cx="2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2" name="Line 100"/>
            <p:cNvSpPr>
              <a:spLocks noChangeShapeType="1"/>
            </p:cNvSpPr>
            <p:nvPr/>
          </p:nvSpPr>
          <p:spPr bwMode="auto">
            <a:xfrm flipV="1">
              <a:off x="1021" y="289"/>
              <a:ext cx="16"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3" name="Freeform 101"/>
            <p:cNvSpPr>
              <a:spLocks/>
            </p:cNvSpPr>
            <p:nvPr/>
          </p:nvSpPr>
          <p:spPr bwMode="auto">
            <a:xfrm>
              <a:off x="1005" y="285"/>
              <a:ext cx="30" cy="29"/>
            </a:xfrm>
            <a:custGeom>
              <a:avLst/>
              <a:gdLst>
                <a:gd name="T0" fmla="*/ 0 w 154"/>
                <a:gd name="T1" fmla="*/ 0 h 144"/>
                <a:gd name="T2" fmla="*/ 0 w 154"/>
                <a:gd name="T3" fmla="*/ 0 h 144"/>
                <a:gd name="T4" fmla="*/ 0 w 154"/>
                <a:gd name="T5" fmla="*/ 0 h 144"/>
                <a:gd name="T6" fmla="*/ 0 w 154"/>
                <a:gd name="T7" fmla="*/ 0 h 144"/>
                <a:gd name="T8" fmla="*/ 0 w 154"/>
                <a:gd name="T9" fmla="*/ 0 h 144"/>
                <a:gd name="T10" fmla="*/ 0 w 154"/>
                <a:gd name="T11" fmla="*/ 0 h 144"/>
                <a:gd name="T12" fmla="*/ 0 w 154"/>
                <a:gd name="T13" fmla="*/ 0 h 144"/>
                <a:gd name="T14" fmla="*/ 0 w 154"/>
                <a:gd name="T15" fmla="*/ 0 h 144"/>
                <a:gd name="T16" fmla="*/ 0 w 154"/>
                <a:gd name="T17" fmla="*/ 0 h 144"/>
                <a:gd name="T18" fmla="*/ 0 w 154"/>
                <a:gd name="T19" fmla="*/ 0 h 144"/>
                <a:gd name="T20" fmla="*/ 0 w 154"/>
                <a:gd name="T21" fmla="*/ 0 h 144"/>
                <a:gd name="T22" fmla="*/ 0 w 154"/>
                <a:gd name="T23" fmla="*/ 0 h 144"/>
                <a:gd name="T24" fmla="*/ 0 w 154"/>
                <a:gd name="T25" fmla="*/ 0 h 144"/>
                <a:gd name="T26" fmla="*/ 0 w 154"/>
                <a:gd name="T27" fmla="*/ 0 h 144"/>
                <a:gd name="T28" fmla="*/ 0 w 154"/>
                <a:gd name="T29" fmla="*/ 0 h 144"/>
                <a:gd name="T30" fmla="*/ 0 w 154"/>
                <a:gd name="T31" fmla="*/ 0 h 144"/>
                <a:gd name="T32" fmla="*/ 0 w 154"/>
                <a:gd name="T33" fmla="*/ 0 h 144"/>
                <a:gd name="T34" fmla="*/ 0 w 154"/>
                <a:gd name="T35" fmla="*/ 0 h 144"/>
                <a:gd name="T36" fmla="*/ 0 w 154"/>
                <a:gd name="T37" fmla="*/ 0 h 144"/>
                <a:gd name="T38" fmla="*/ 0 w 154"/>
                <a:gd name="T39" fmla="*/ 0 h 144"/>
                <a:gd name="T40" fmla="*/ 0 w 154"/>
                <a:gd name="T41" fmla="*/ 0 h 144"/>
                <a:gd name="T42" fmla="*/ 0 w 154"/>
                <a:gd name="T43" fmla="*/ 0 h 144"/>
                <a:gd name="T44" fmla="*/ 0 w 154"/>
                <a:gd name="T45" fmla="*/ 0 h 144"/>
                <a:gd name="T46" fmla="*/ 0 w 154"/>
                <a:gd name="T47" fmla="*/ 0 h 144"/>
                <a:gd name="T48" fmla="*/ 0 w 154"/>
                <a:gd name="T49" fmla="*/ 0 h 144"/>
                <a:gd name="T50" fmla="*/ 0 w 154"/>
                <a:gd name="T51" fmla="*/ 0 h 144"/>
                <a:gd name="T52" fmla="*/ 0 w 154"/>
                <a:gd name="T53" fmla="*/ 0 h 144"/>
                <a:gd name="T54" fmla="*/ 0 w 154"/>
                <a:gd name="T55" fmla="*/ 0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
                <a:gd name="T85" fmla="*/ 0 h 144"/>
                <a:gd name="T86" fmla="*/ 154 w 154"/>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 h="144">
                  <a:moveTo>
                    <a:pt x="153" y="53"/>
                  </a:moveTo>
                  <a:lnTo>
                    <a:pt x="146" y="50"/>
                  </a:lnTo>
                  <a:lnTo>
                    <a:pt x="130" y="40"/>
                  </a:lnTo>
                  <a:lnTo>
                    <a:pt x="111" y="30"/>
                  </a:lnTo>
                  <a:lnTo>
                    <a:pt x="93" y="22"/>
                  </a:lnTo>
                  <a:lnTo>
                    <a:pt x="82" y="16"/>
                  </a:lnTo>
                  <a:lnTo>
                    <a:pt x="77" y="12"/>
                  </a:lnTo>
                  <a:lnTo>
                    <a:pt x="68" y="8"/>
                  </a:lnTo>
                  <a:lnTo>
                    <a:pt x="58" y="5"/>
                  </a:lnTo>
                  <a:lnTo>
                    <a:pt x="49" y="0"/>
                  </a:lnTo>
                  <a:lnTo>
                    <a:pt x="42" y="5"/>
                  </a:lnTo>
                  <a:lnTo>
                    <a:pt x="31" y="14"/>
                  </a:lnTo>
                  <a:lnTo>
                    <a:pt x="21" y="27"/>
                  </a:lnTo>
                  <a:lnTo>
                    <a:pt x="17" y="33"/>
                  </a:lnTo>
                  <a:lnTo>
                    <a:pt x="12" y="40"/>
                  </a:lnTo>
                  <a:lnTo>
                    <a:pt x="7" y="48"/>
                  </a:lnTo>
                  <a:lnTo>
                    <a:pt x="4" y="56"/>
                  </a:lnTo>
                  <a:lnTo>
                    <a:pt x="0" y="62"/>
                  </a:lnTo>
                  <a:lnTo>
                    <a:pt x="21" y="71"/>
                  </a:lnTo>
                  <a:lnTo>
                    <a:pt x="38" y="78"/>
                  </a:lnTo>
                  <a:lnTo>
                    <a:pt x="59" y="88"/>
                  </a:lnTo>
                  <a:lnTo>
                    <a:pt x="88" y="100"/>
                  </a:lnTo>
                  <a:lnTo>
                    <a:pt x="115" y="116"/>
                  </a:lnTo>
                  <a:lnTo>
                    <a:pt x="142" y="134"/>
                  </a:lnTo>
                  <a:lnTo>
                    <a:pt x="154" y="144"/>
                  </a:lnTo>
                  <a:lnTo>
                    <a:pt x="154" y="53"/>
                  </a:lnTo>
                  <a:lnTo>
                    <a:pt x="153" y="53"/>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64" name="Freeform 102"/>
            <p:cNvSpPr>
              <a:spLocks/>
            </p:cNvSpPr>
            <p:nvPr/>
          </p:nvSpPr>
          <p:spPr bwMode="auto">
            <a:xfrm>
              <a:off x="1005" y="285"/>
              <a:ext cx="30" cy="29"/>
            </a:xfrm>
            <a:custGeom>
              <a:avLst/>
              <a:gdLst>
                <a:gd name="T0" fmla="*/ 0 w 154"/>
                <a:gd name="T1" fmla="*/ 0 h 144"/>
                <a:gd name="T2" fmla="*/ 0 w 154"/>
                <a:gd name="T3" fmla="*/ 0 h 144"/>
                <a:gd name="T4" fmla="*/ 0 w 154"/>
                <a:gd name="T5" fmla="*/ 0 h 144"/>
                <a:gd name="T6" fmla="*/ 0 w 154"/>
                <a:gd name="T7" fmla="*/ 0 h 144"/>
                <a:gd name="T8" fmla="*/ 0 w 154"/>
                <a:gd name="T9" fmla="*/ 0 h 144"/>
                <a:gd name="T10" fmla="*/ 0 w 154"/>
                <a:gd name="T11" fmla="*/ 0 h 144"/>
                <a:gd name="T12" fmla="*/ 0 w 154"/>
                <a:gd name="T13" fmla="*/ 0 h 144"/>
                <a:gd name="T14" fmla="*/ 0 w 154"/>
                <a:gd name="T15" fmla="*/ 0 h 144"/>
                <a:gd name="T16" fmla="*/ 0 w 154"/>
                <a:gd name="T17" fmla="*/ 0 h 144"/>
                <a:gd name="T18" fmla="*/ 0 w 154"/>
                <a:gd name="T19" fmla="*/ 0 h 144"/>
                <a:gd name="T20" fmla="*/ 0 w 154"/>
                <a:gd name="T21" fmla="*/ 0 h 144"/>
                <a:gd name="T22" fmla="*/ 0 w 154"/>
                <a:gd name="T23" fmla="*/ 0 h 144"/>
                <a:gd name="T24" fmla="*/ 0 w 154"/>
                <a:gd name="T25" fmla="*/ 0 h 144"/>
                <a:gd name="T26" fmla="*/ 0 w 154"/>
                <a:gd name="T27" fmla="*/ 0 h 144"/>
                <a:gd name="T28" fmla="*/ 0 w 154"/>
                <a:gd name="T29" fmla="*/ 0 h 144"/>
                <a:gd name="T30" fmla="*/ 0 w 154"/>
                <a:gd name="T31" fmla="*/ 0 h 144"/>
                <a:gd name="T32" fmla="*/ 0 w 154"/>
                <a:gd name="T33" fmla="*/ 0 h 144"/>
                <a:gd name="T34" fmla="*/ 0 w 154"/>
                <a:gd name="T35" fmla="*/ 0 h 144"/>
                <a:gd name="T36" fmla="*/ 0 w 154"/>
                <a:gd name="T37" fmla="*/ 0 h 144"/>
                <a:gd name="T38" fmla="*/ 0 w 154"/>
                <a:gd name="T39" fmla="*/ 0 h 144"/>
                <a:gd name="T40" fmla="*/ 0 w 154"/>
                <a:gd name="T41" fmla="*/ 0 h 144"/>
                <a:gd name="T42" fmla="*/ 0 w 154"/>
                <a:gd name="T43" fmla="*/ 0 h 144"/>
                <a:gd name="T44" fmla="*/ 0 w 154"/>
                <a:gd name="T45" fmla="*/ 0 h 144"/>
                <a:gd name="T46" fmla="*/ 0 w 154"/>
                <a:gd name="T47" fmla="*/ 0 h 144"/>
                <a:gd name="T48" fmla="*/ 0 w 154"/>
                <a:gd name="T49" fmla="*/ 0 h 144"/>
                <a:gd name="T50" fmla="*/ 0 w 154"/>
                <a:gd name="T51" fmla="*/ 0 h 144"/>
                <a:gd name="T52" fmla="*/ 0 w 154"/>
                <a:gd name="T53" fmla="*/ 0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4"/>
                <a:gd name="T82" fmla="*/ 0 h 144"/>
                <a:gd name="T83" fmla="*/ 154 w 154"/>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4" h="144">
                  <a:moveTo>
                    <a:pt x="153" y="53"/>
                  </a:moveTo>
                  <a:lnTo>
                    <a:pt x="146" y="50"/>
                  </a:lnTo>
                  <a:lnTo>
                    <a:pt x="130" y="40"/>
                  </a:lnTo>
                  <a:lnTo>
                    <a:pt x="111" y="30"/>
                  </a:lnTo>
                  <a:lnTo>
                    <a:pt x="93" y="22"/>
                  </a:lnTo>
                  <a:lnTo>
                    <a:pt x="82" y="16"/>
                  </a:lnTo>
                  <a:lnTo>
                    <a:pt x="77" y="12"/>
                  </a:lnTo>
                  <a:lnTo>
                    <a:pt x="68" y="8"/>
                  </a:lnTo>
                  <a:lnTo>
                    <a:pt x="58" y="5"/>
                  </a:lnTo>
                  <a:lnTo>
                    <a:pt x="49" y="0"/>
                  </a:lnTo>
                  <a:lnTo>
                    <a:pt x="42" y="5"/>
                  </a:lnTo>
                  <a:lnTo>
                    <a:pt x="31" y="14"/>
                  </a:lnTo>
                  <a:lnTo>
                    <a:pt x="21" y="27"/>
                  </a:lnTo>
                  <a:lnTo>
                    <a:pt x="17" y="33"/>
                  </a:lnTo>
                  <a:lnTo>
                    <a:pt x="12" y="40"/>
                  </a:lnTo>
                  <a:lnTo>
                    <a:pt x="7" y="48"/>
                  </a:lnTo>
                  <a:lnTo>
                    <a:pt x="4" y="56"/>
                  </a:lnTo>
                  <a:lnTo>
                    <a:pt x="0" y="62"/>
                  </a:lnTo>
                  <a:lnTo>
                    <a:pt x="21" y="71"/>
                  </a:lnTo>
                  <a:lnTo>
                    <a:pt x="38" y="78"/>
                  </a:lnTo>
                  <a:lnTo>
                    <a:pt x="59" y="88"/>
                  </a:lnTo>
                  <a:lnTo>
                    <a:pt x="88" y="100"/>
                  </a:lnTo>
                  <a:lnTo>
                    <a:pt x="115" y="116"/>
                  </a:lnTo>
                  <a:lnTo>
                    <a:pt x="142" y="134"/>
                  </a:lnTo>
                  <a:lnTo>
                    <a:pt x="154" y="144"/>
                  </a:lnTo>
                  <a:lnTo>
                    <a:pt x="154" y="5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5" name="Freeform 103"/>
            <p:cNvSpPr>
              <a:spLocks/>
            </p:cNvSpPr>
            <p:nvPr/>
          </p:nvSpPr>
          <p:spPr bwMode="auto">
            <a:xfrm>
              <a:off x="1013" y="286"/>
              <a:ext cx="23" cy="13"/>
            </a:xfrm>
            <a:custGeom>
              <a:avLst/>
              <a:gdLst>
                <a:gd name="T0" fmla="*/ 0 w 116"/>
                <a:gd name="T1" fmla="*/ 0 h 61"/>
                <a:gd name="T2" fmla="*/ 0 w 116"/>
                <a:gd name="T3" fmla="*/ 0 h 61"/>
                <a:gd name="T4" fmla="*/ 0 w 116"/>
                <a:gd name="T5" fmla="*/ 0 h 61"/>
                <a:gd name="T6" fmla="*/ 0 w 116"/>
                <a:gd name="T7" fmla="*/ 0 h 61"/>
                <a:gd name="T8" fmla="*/ 0 w 116"/>
                <a:gd name="T9" fmla="*/ 0 h 61"/>
                <a:gd name="T10" fmla="*/ 0 w 116"/>
                <a:gd name="T11" fmla="*/ 0 h 61"/>
                <a:gd name="T12" fmla="*/ 0 60000 65536"/>
                <a:gd name="T13" fmla="*/ 0 60000 65536"/>
                <a:gd name="T14" fmla="*/ 0 60000 65536"/>
                <a:gd name="T15" fmla="*/ 0 60000 65536"/>
                <a:gd name="T16" fmla="*/ 0 60000 65536"/>
                <a:gd name="T17" fmla="*/ 0 60000 65536"/>
                <a:gd name="T18" fmla="*/ 0 w 116"/>
                <a:gd name="T19" fmla="*/ 0 h 61"/>
                <a:gd name="T20" fmla="*/ 116 w 11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16" h="61">
                  <a:moveTo>
                    <a:pt x="116" y="61"/>
                  </a:moveTo>
                  <a:lnTo>
                    <a:pt x="101" y="53"/>
                  </a:lnTo>
                  <a:lnTo>
                    <a:pt x="77" y="37"/>
                  </a:lnTo>
                  <a:lnTo>
                    <a:pt x="40" y="19"/>
                  </a:lnTo>
                  <a:lnTo>
                    <a:pt x="21" y="1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6" name="Freeform 104"/>
            <p:cNvSpPr>
              <a:spLocks/>
            </p:cNvSpPr>
            <p:nvPr/>
          </p:nvSpPr>
          <p:spPr bwMode="auto">
            <a:xfrm>
              <a:off x="1006" y="296"/>
              <a:ext cx="29" cy="15"/>
            </a:xfrm>
            <a:custGeom>
              <a:avLst/>
              <a:gdLst>
                <a:gd name="T0" fmla="*/ 0 w 147"/>
                <a:gd name="T1" fmla="*/ 0 h 78"/>
                <a:gd name="T2" fmla="*/ 0 w 147"/>
                <a:gd name="T3" fmla="*/ 0 h 78"/>
                <a:gd name="T4" fmla="*/ 0 w 147"/>
                <a:gd name="T5" fmla="*/ 0 h 78"/>
                <a:gd name="T6" fmla="*/ 0 w 147"/>
                <a:gd name="T7" fmla="*/ 0 h 78"/>
                <a:gd name="T8" fmla="*/ 0 w 147"/>
                <a:gd name="T9" fmla="*/ 0 h 78"/>
                <a:gd name="T10" fmla="*/ 0 w 147"/>
                <a:gd name="T11" fmla="*/ 0 h 78"/>
                <a:gd name="T12" fmla="*/ 0 w 147"/>
                <a:gd name="T13" fmla="*/ 0 h 78"/>
                <a:gd name="T14" fmla="*/ 0 w 147"/>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78"/>
                <a:gd name="T26" fmla="*/ 147 w 147"/>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78">
                  <a:moveTo>
                    <a:pt x="147" y="78"/>
                  </a:moveTo>
                  <a:lnTo>
                    <a:pt x="129" y="63"/>
                  </a:lnTo>
                  <a:lnTo>
                    <a:pt x="105" y="49"/>
                  </a:lnTo>
                  <a:lnTo>
                    <a:pt x="81" y="37"/>
                  </a:lnTo>
                  <a:lnTo>
                    <a:pt x="56" y="26"/>
                  </a:lnTo>
                  <a:lnTo>
                    <a:pt x="31" y="15"/>
                  </a:lnTo>
                  <a:lnTo>
                    <a:pt x="14" y="8"/>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7" name="Freeform 105"/>
            <p:cNvSpPr>
              <a:spLocks/>
            </p:cNvSpPr>
            <p:nvPr/>
          </p:nvSpPr>
          <p:spPr bwMode="auto">
            <a:xfrm>
              <a:off x="1034" y="279"/>
              <a:ext cx="109" cy="121"/>
            </a:xfrm>
            <a:custGeom>
              <a:avLst/>
              <a:gdLst>
                <a:gd name="T0" fmla="*/ 0 w 545"/>
                <a:gd name="T1" fmla="*/ 0 h 604"/>
                <a:gd name="T2" fmla="*/ 1 w 545"/>
                <a:gd name="T3" fmla="*/ 0 h 604"/>
                <a:gd name="T4" fmla="*/ 1 w 545"/>
                <a:gd name="T5" fmla="*/ 1 h 604"/>
                <a:gd name="T6" fmla="*/ 1 w 545"/>
                <a:gd name="T7" fmla="*/ 1 h 604"/>
                <a:gd name="T8" fmla="*/ 1 w 545"/>
                <a:gd name="T9" fmla="*/ 1 h 604"/>
                <a:gd name="T10" fmla="*/ 1 w 545"/>
                <a:gd name="T11" fmla="*/ 1 h 604"/>
                <a:gd name="T12" fmla="*/ 1 w 545"/>
                <a:gd name="T13" fmla="*/ 1 h 604"/>
                <a:gd name="T14" fmla="*/ 1 w 545"/>
                <a:gd name="T15" fmla="*/ 1 h 604"/>
                <a:gd name="T16" fmla="*/ 1 w 545"/>
                <a:gd name="T17" fmla="*/ 1 h 604"/>
                <a:gd name="T18" fmla="*/ 0 w 545"/>
                <a:gd name="T19" fmla="*/ 1 h 604"/>
                <a:gd name="T20" fmla="*/ 0 w 545"/>
                <a:gd name="T21" fmla="*/ 1 h 604"/>
                <a:gd name="T22" fmla="*/ 0 w 545"/>
                <a:gd name="T23" fmla="*/ 1 h 604"/>
                <a:gd name="T24" fmla="*/ 0 w 545"/>
                <a:gd name="T25" fmla="*/ 1 h 604"/>
                <a:gd name="T26" fmla="*/ 0 w 545"/>
                <a:gd name="T27" fmla="*/ 1 h 604"/>
                <a:gd name="T28" fmla="*/ 0 w 545"/>
                <a:gd name="T29" fmla="*/ 1 h 604"/>
                <a:gd name="T30" fmla="*/ 0 w 545"/>
                <a:gd name="T31" fmla="*/ 1 h 604"/>
                <a:gd name="T32" fmla="*/ 0 w 545"/>
                <a:gd name="T33" fmla="*/ 1 h 604"/>
                <a:gd name="T34" fmla="*/ 0 w 545"/>
                <a:gd name="T35" fmla="*/ 1 h 604"/>
                <a:gd name="T36" fmla="*/ 0 w 545"/>
                <a:gd name="T37" fmla="*/ 1 h 604"/>
                <a:gd name="T38" fmla="*/ 0 w 545"/>
                <a:gd name="T39" fmla="*/ 1 h 604"/>
                <a:gd name="T40" fmla="*/ 0 w 545"/>
                <a:gd name="T41" fmla="*/ 0 h 604"/>
                <a:gd name="T42" fmla="*/ 0 w 545"/>
                <a:gd name="T43" fmla="*/ 0 h 604"/>
                <a:gd name="T44" fmla="*/ 0 w 545"/>
                <a:gd name="T45" fmla="*/ 0 h 6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
                <a:gd name="T70" fmla="*/ 0 h 604"/>
                <a:gd name="T71" fmla="*/ 545 w 545"/>
                <a:gd name="T72" fmla="*/ 604 h 6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 h="604">
                  <a:moveTo>
                    <a:pt x="0" y="0"/>
                  </a:moveTo>
                  <a:lnTo>
                    <a:pt x="545" y="1"/>
                  </a:lnTo>
                  <a:lnTo>
                    <a:pt x="545" y="393"/>
                  </a:lnTo>
                  <a:lnTo>
                    <a:pt x="533" y="441"/>
                  </a:lnTo>
                  <a:lnTo>
                    <a:pt x="511" y="486"/>
                  </a:lnTo>
                  <a:lnTo>
                    <a:pt x="478" y="525"/>
                  </a:lnTo>
                  <a:lnTo>
                    <a:pt x="438" y="558"/>
                  </a:lnTo>
                  <a:lnTo>
                    <a:pt x="390" y="582"/>
                  </a:lnTo>
                  <a:lnTo>
                    <a:pt x="339" y="598"/>
                  </a:lnTo>
                  <a:lnTo>
                    <a:pt x="284" y="604"/>
                  </a:lnTo>
                  <a:lnTo>
                    <a:pt x="278" y="604"/>
                  </a:lnTo>
                  <a:lnTo>
                    <a:pt x="272" y="604"/>
                  </a:lnTo>
                  <a:lnTo>
                    <a:pt x="265" y="604"/>
                  </a:lnTo>
                  <a:lnTo>
                    <a:pt x="210" y="598"/>
                  </a:lnTo>
                  <a:lnTo>
                    <a:pt x="158" y="582"/>
                  </a:lnTo>
                  <a:lnTo>
                    <a:pt x="111" y="558"/>
                  </a:lnTo>
                  <a:lnTo>
                    <a:pt x="70" y="525"/>
                  </a:lnTo>
                  <a:lnTo>
                    <a:pt x="38" y="486"/>
                  </a:lnTo>
                  <a:lnTo>
                    <a:pt x="15" y="441"/>
                  </a:lnTo>
                  <a:lnTo>
                    <a:pt x="4" y="393"/>
                  </a:lnTo>
                  <a:lnTo>
                    <a:pt x="0" y="1"/>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68" name="Freeform 106"/>
            <p:cNvSpPr>
              <a:spLocks/>
            </p:cNvSpPr>
            <p:nvPr/>
          </p:nvSpPr>
          <p:spPr bwMode="auto">
            <a:xfrm>
              <a:off x="1034" y="279"/>
              <a:ext cx="109" cy="121"/>
            </a:xfrm>
            <a:custGeom>
              <a:avLst/>
              <a:gdLst>
                <a:gd name="T0" fmla="*/ 0 w 545"/>
                <a:gd name="T1" fmla="*/ 0 h 604"/>
                <a:gd name="T2" fmla="*/ 1 w 545"/>
                <a:gd name="T3" fmla="*/ 0 h 604"/>
                <a:gd name="T4" fmla="*/ 1 w 545"/>
                <a:gd name="T5" fmla="*/ 1 h 604"/>
                <a:gd name="T6" fmla="*/ 1 w 545"/>
                <a:gd name="T7" fmla="*/ 1 h 604"/>
                <a:gd name="T8" fmla="*/ 1 w 545"/>
                <a:gd name="T9" fmla="*/ 1 h 604"/>
                <a:gd name="T10" fmla="*/ 1 w 545"/>
                <a:gd name="T11" fmla="*/ 1 h 604"/>
                <a:gd name="T12" fmla="*/ 1 w 545"/>
                <a:gd name="T13" fmla="*/ 1 h 604"/>
                <a:gd name="T14" fmla="*/ 1 w 545"/>
                <a:gd name="T15" fmla="*/ 1 h 604"/>
                <a:gd name="T16" fmla="*/ 1 w 545"/>
                <a:gd name="T17" fmla="*/ 1 h 604"/>
                <a:gd name="T18" fmla="*/ 0 w 545"/>
                <a:gd name="T19" fmla="*/ 1 h 604"/>
                <a:gd name="T20" fmla="*/ 0 w 545"/>
                <a:gd name="T21" fmla="*/ 1 h 604"/>
                <a:gd name="T22" fmla="*/ 0 w 545"/>
                <a:gd name="T23" fmla="*/ 1 h 604"/>
                <a:gd name="T24" fmla="*/ 0 w 545"/>
                <a:gd name="T25" fmla="*/ 1 h 604"/>
                <a:gd name="T26" fmla="*/ 0 w 545"/>
                <a:gd name="T27" fmla="*/ 1 h 604"/>
                <a:gd name="T28" fmla="*/ 0 w 545"/>
                <a:gd name="T29" fmla="*/ 1 h 604"/>
                <a:gd name="T30" fmla="*/ 0 w 545"/>
                <a:gd name="T31" fmla="*/ 1 h 604"/>
                <a:gd name="T32" fmla="*/ 0 w 545"/>
                <a:gd name="T33" fmla="*/ 1 h 604"/>
                <a:gd name="T34" fmla="*/ 0 w 545"/>
                <a:gd name="T35" fmla="*/ 1 h 604"/>
                <a:gd name="T36" fmla="*/ 0 w 545"/>
                <a:gd name="T37" fmla="*/ 1 h 604"/>
                <a:gd name="T38" fmla="*/ 0 w 545"/>
                <a:gd name="T39" fmla="*/ 1 h 604"/>
                <a:gd name="T40" fmla="*/ 0 w 545"/>
                <a:gd name="T41" fmla="*/ 0 h 604"/>
                <a:gd name="T42" fmla="*/ 0 w 545"/>
                <a:gd name="T43" fmla="*/ 0 h 6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5"/>
                <a:gd name="T67" fmla="*/ 0 h 604"/>
                <a:gd name="T68" fmla="*/ 545 w 545"/>
                <a:gd name="T69" fmla="*/ 604 h 6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5" h="604">
                  <a:moveTo>
                    <a:pt x="0" y="0"/>
                  </a:moveTo>
                  <a:lnTo>
                    <a:pt x="545" y="1"/>
                  </a:lnTo>
                  <a:lnTo>
                    <a:pt x="545" y="393"/>
                  </a:lnTo>
                  <a:lnTo>
                    <a:pt x="533" y="441"/>
                  </a:lnTo>
                  <a:lnTo>
                    <a:pt x="511" y="486"/>
                  </a:lnTo>
                  <a:lnTo>
                    <a:pt x="478" y="525"/>
                  </a:lnTo>
                  <a:lnTo>
                    <a:pt x="438" y="558"/>
                  </a:lnTo>
                  <a:lnTo>
                    <a:pt x="390" y="582"/>
                  </a:lnTo>
                  <a:lnTo>
                    <a:pt x="339" y="598"/>
                  </a:lnTo>
                  <a:lnTo>
                    <a:pt x="284" y="604"/>
                  </a:lnTo>
                  <a:lnTo>
                    <a:pt x="278" y="604"/>
                  </a:lnTo>
                  <a:lnTo>
                    <a:pt x="272" y="604"/>
                  </a:lnTo>
                  <a:lnTo>
                    <a:pt x="265" y="604"/>
                  </a:lnTo>
                  <a:lnTo>
                    <a:pt x="210" y="598"/>
                  </a:lnTo>
                  <a:lnTo>
                    <a:pt x="158" y="582"/>
                  </a:lnTo>
                  <a:lnTo>
                    <a:pt x="111" y="558"/>
                  </a:lnTo>
                  <a:lnTo>
                    <a:pt x="70" y="525"/>
                  </a:lnTo>
                  <a:lnTo>
                    <a:pt x="38" y="486"/>
                  </a:lnTo>
                  <a:lnTo>
                    <a:pt x="15" y="441"/>
                  </a:lnTo>
                  <a:lnTo>
                    <a:pt x="4" y="393"/>
                  </a:lnTo>
                  <a:lnTo>
                    <a:pt x="0"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9" name="Freeform 107"/>
            <p:cNvSpPr>
              <a:spLocks/>
            </p:cNvSpPr>
            <p:nvPr/>
          </p:nvSpPr>
          <p:spPr bwMode="auto">
            <a:xfrm>
              <a:off x="1055" y="300"/>
              <a:ext cx="66" cy="81"/>
            </a:xfrm>
            <a:custGeom>
              <a:avLst/>
              <a:gdLst>
                <a:gd name="T0" fmla="*/ 1 w 328"/>
                <a:gd name="T1" fmla="*/ 0 h 405"/>
                <a:gd name="T2" fmla="*/ 1 w 328"/>
                <a:gd name="T3" fmla="*/ 0 h 405"/>
                <a:gd name="T4" fmla="*/ 1 w 328"/>
                <a:gd name="T5" fmla="*/ 0 h 405"/>
                <a:gd name="T6" fmla="*/ 0 w 328"/>
                <a:gd name="T7" fmla="*/ 1 h 405"/>
                <a:gd name="T8" fmla="*/ 0 w 328"/>
                <a:gd name="T9" fmla="*/ 1 h 405"/>
                <a:gd name="T10" fmla="*/ 0 w 328"/>
                <a:gd name="T11" fmla="*/ 1 h 405"/>
                <a:gd name="T12" fmla="*/ 0 w 328"/>
                <a:gd name="T13" fmla="*/ 1 h 405"/>
                <a:gd name="T14" fmla="*/ 0 w 328"/>
                <a:gd name="T15" fmla="*/ 1 h 405"/>
                <a:gd name="T16" fmla="*/ 0 w 328"/>
                <a:gd name="T17" fmla="*/ 1 h 405"/>
                <a:gd name="T18" fmla="*/ 0 w 328"/>
                <a:gd name="T19" fmla="*/ 1 h 405"/>
                <a:gd name="T20" fmla="*/ 0 w 328"/>
                <a:gd name="T21" fmla="*/ 1 h 405"/>
                <a:gd name="T22" fmla="*/ 0 w 328"/>
                <a:gd name="T23" fmla="*/ 1 h 405"/>
                <a:gd name="T24" fmla="*/ 0 w 328"/>
                <a:gd name="T25" fmla="*/ 0 h 405"/>
                <a:gd name="T26" fmla="*/ 0 w 328"/>
                <a:gd name="T27" fmla="*/ 0 h 405"/>
                <a:gd name="T28" fmla="*/ 0 w 328"/>
                <a:gd name="T29" fmla="*/ 0 h 405"/>
                <a:gd name="T30" fmla="*/ 1 w 328"/>
                <a:gd name="T31" fmla="*/ 0 h 405"/>
                <a:gd name="T32" fmla="*/ 1 w 328"/>
                <a:gd name="T33" fmla="*/ 0 h 4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8"/>
                <a:gd name="T52" fmla="*/ 0 h 405"/>
                <a:gd name="T53" fmla="*/ 328 w 328"/>
                <a:gd name="T54" fmla="*/ 405 h 4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8" h="405">
                  <a:moveTo>
                    <a:pt x="328" y="0"/>
                  </a:moveTo>
                  <a:lnTo>
                    <a:pt x="328" y="270"/>
                  </a:lnTo>
                  <a:lnTo>
                    <a:pt x="316" y="308"/>
                  </a:lnTo>
                  <a:lnTo>
                    <a:pt x="293" y="343"/>
                  </a:lnTo>
                  <a:lnTo>
                    <a:pt x="262" y="370"/>
                  </a:lnTo>
                  <a:lnTo>
                    <a:pt x="222" y="392"/>
                  </a:lnTo>
                  <a:lnTo>
                    <a:pt x="181" y="403"/>
                  </a:lnTo>
                  <a:lnTo>
                    <a:pt x="167" y="405"/>
                  </a:lnTo>
                  <a:lnTo>
                    <a:pt x="149" y="403"/>
                  </a:lnTo>
                  <a:lnTo>
                    <a:pt x="106" y="392"/>
                  </a:lnTo>
                  <a:lnTo>
                    <a:pt x="67" y="370"/>
                  </a:lnTo>
                  <a:lnTo>
                    <a:pt x="36" y="343"/>
                  </a:lnTo>
                  <a:lnTo>
                    <a:pt x="12" y="308"/>
                  </a:lnTo>
                  <a:lnTo>
                    <a:pt x="0" y="270"/>
                  </a:lnTo>
                  <a:lnTo>
                    <a:pt x="0" y="0"/>
                  </a:lnTo>
                  <a:lnTo>
                    <a:pt x="3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70" name="Freeform 108"/>
            <p:cNvSpPr>
              <a:spLocks/>
            </p:cNvSpPr>
            <p:nvPr/>
          </p:nvSpPr>
          <p:spPr bwMode="auto">
            <a:xfrm>
              <a:off x="1055" y="300"/>
              <a:ext cx="66" cy="81"/>
            </a:xfrm>
            <a:custGeom>
              <a:avLst/>
              <a:gdLst>
                <a:gd name="T0" fmla="*/ 1 w 328"/>
                <a:gd name="T1" fmla="*/ 0 h 405"/>
                <a:gd name="T2" fmla="*/ 1 w 328"/>
                <a:gd name="T3" fmla="*/ 0 h 405"/>
                <a:gd name="T4" fmla="*/ 1 w 328"/>
                <a:gd name="T5" fmla="*/ 0 h 405"/>
                <a:gd name="T6" fmla="*/ 0 w 328"/>
                <a:gd name="T7" fmla="*/ 1 h 405"/>
                <a:gd name="T8" fmla="*/ 0 w 328"/>
                <a:gd name="T9" fmla="*/ 1 h 405"/>
                <a:gd name="T10" fmla="*/ 0 w 328"/>
                <a:gd name="T11" fmla="*/ 1 h 405"/>
                <a:gd name="T12" fmla="*/ 0 w 328"/>
                <a:gd name="T13" fmla="*/ 1 h 405"/>
                <a:gd name="T14" fmla="*/ 0 w 328"/>
                <a:gd name="T15" fmla="*/ 1 h 405"/>
                <a:gd name="T16" fmla="*/ 0 w 328"/>
                <a:gd name="T17" fmla="*/ 1 h 405"/>
                <a:gd name="T18" fmla="*/ 0 w 328"/>
                <a:gd name="T19" fmla="*/ 1 h 405"/>
                <a:gd name="T20" fmla="*/ 0 w 328"/>
                <a:gd name="T21" fmla="*/ 1 h 405"/>
                <a:gd name="T22" fmla="*/ 0 w 328"/>
                <a:gd name="T23" fmla="*/ 1 h 405"/>
                <a:gd name="T24" fmla="*/ 0 w 328"/>
                <a:gd name="T25" fmla="*/ 0 h 405"/>
                <a:gd name="T26" fmla="*/ 0 w 328"/>
                <a:gd name="T27" fmla="*/ 0 h 405"/>
                <a:gd name="T28" fmla="*/ 0 w 328"/>
                <a:gd name="T29" fmla="*/ 0 h 405"/>
                <a:gd name="T30" fmla="*/ 1 w 328"/>
                <a:gd name="T31" fmla="*/ 0 h 405"/>
                <a:gd name="T32" fmla="*/ 1 w 328"/>
                <a:gd name="T33" fmla="*/ 0 h 4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8"/>
                <a:gd name="T52" fmla="*/ 0 h 405"/>
                <a:gd name="T53" fmla="*/ 328 w 328"/>
                <a:gd name="T54" fmla="*/ 405 h 4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8" h="405">
                  <a:moveTo>
                    <a:pt x="328" y="0"/>
                  </a:moveTo>
                  <a:lnTo>
                    <a:pt x="328" y="270"/>
                  </a:lnTo>
                  <a:lnTo>
                    <a:pt x="316" y="308"/>
                  </a:lnTo>
                  <a:lnTo>
                    <a:pt x="293" y="343"/>
                  </a:lnTo>
                  <a:lnTo>
                    <a:pt x="262" y="370"/>
                  </a:lnTo>
                  <a:lnTo>
                    <a:pt x="222" y="392"/>
                  </a:lnTo>
                  <a:lnTo>
                    <a:pt x="181" y="403"/>
                  </a:lnTo>
                  <a:lnTo>
                    <a:pt x="167" y="405"/>
                  </a:lnTo>
                  <a:lnTo>
                    <a:pt x="149" y="403"/>
                  </a:lnTo>
                  <a:lnTo>
                    <a:pt x="106" y="392"/>
                  </a:lnTo>
                  <a:lnTo>
                    <a:pt x="67" y="370"/>
                  </a:lnTo>
                  <a:lnTo>
                    <a:pt x="36" y="343"/>
                  </a:lnTo>
                  <a:lnTo>
                    <a:pt x="12" y="308"/>
                  </a:lnTo>
                  <a:lnTo>
                    <a:pt x="0" y="270"/>
                  </a:lnTo>
                  <a:lnTo>
                    <a:pt x="0" y="0"/>
                  </a:lnTo>
                  <a:lnTo>
                    <a:pt x="32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1" name="Freeform 109"/>
            <p:cNvSpPr>
              <a:spLocks/>
            </p:cNvSpPr>
            <p:nvPr/>
          </p:nvSpPr>
          <p:spPr bwMode="auto">
            <a:xfrm>
              <a:off x="1059" y="331"/>
              <a:ext cx="15" cy="19"/>
            </a:xfrm>
            <a:custGeom>
              <a:avLst/>
              <a:gdLst>
                <a:gd name="T0" fmla="*/ 0 w 73"/>
                <a:gd name="T1" fmla="*/ 0 h 95"/>
                <a:gd name="T2" fmla="*/ 0 w 73"/>
                <a:gd name="T3" fmla="*/ 0 h 95"/>
                <a:gd name="T4" fmla="*/ 0 w 73"/>
                <a:gd name="T5" fmla="*/ 0 h 95"/>
                <a:gd name="T6" fmla="*/ 0 w 73"/>
                <a:gd name="T7" fmla="*/ 0 h 95"/>
                <a:gd name="T8" fmla="*/ 0 w 73"/>
                <a:gd name="T9" fmla="*/ 0 h 95"/>
                <a:gd name="T10" fmla="*/ 0 w 73"/>
                <a:gd name="T11" fmla="*/ 0 h 95"/>
                <a:gd name="T12" fmla="*/ 0 w 73"/>
                <a:gd name="T13" fmla="*/ 0 h 95"/>
                <a:gd name="T14" fmla="*/ 0 w 73"/>
                <a:gd name="T15" fmla="*/ 0 h 95"/>
                <a:gd name="T16" fmla="*/ 0 w 73"/>
                <a:gd name="T17" fmla="*/ 0 h 95"/>
                <a:gd name="T18" fmla="*/ 0 w 73"/>
                <a:gd name="T19" fmla="*/ 0 h 95"/>
                <a:gd name="T20" fmla="*/ 0 w 73"/>
                <a:gd name="T21" fmla="*/ 0 h 95"/>
                <a:gd name="T22" fmla="*/ 0 w 73"/>
                <a:gd name="T23" fmla="*/ 0 h 95"/>
                <a:gd name="T24" fmla="*/ 0 w 73"/>
                <a:gd name="T25" fmla="*/ 0 h 95"/>
                <a:gd name="T26" fmla="*/ 0 w 73"/>
                <a:gd name="T27" fmla="*/ 0 h 95"/>
                <a:gd name="T28" fmla="*/ 0 w 73"/>
                <a:gd name="T29" fmla="*/ 0 h 95"/>
                <a:gd name="T30" fmla="*/ 0 w 73"/>
                <a:gd name="T31" fmla="*/ 0 h 95"/>
                <a:gd name="T32" fmla="*/ 0 w 73"/>
                <a:gd name="T33" fmla="*/ 0 h 95"/>
                <a:gd name="T34" fmla="*/ 0 w 73"/>
                <a:gd name="T35" fmla="*/ 0 h 95"/>
                <a:gd name="T36" fmla="*/ 0 w 73"/>
                <a:gd name="T37" fmla="*/ 0 h 95"/>
                <a:gd name="T38" fmla="*/ 0 w 73"/>
                <a:gd name="T39" fmla="*/ 0 h 95"/>
                <a:gd name="T40" fmla="*/ 0 w 73"/>
                <a:gd name="T41" fmla="*/ 0 h 95"/>
                <a:gd name="T42" fmla="*/ 0 w 73"/>
                <a:gd name="T43" fmla="*/ 0 h 95"/>
                <a:gd name="T44" fmla="*/ 0 w 73"/>
                <a:gd name="T45" fmla="*/ 0 h 95"/>
                <a:gd name="T46" fmla="*/ 0 w 73"/>
                <a:gd name="T47" fmla="*/ 0 h 95"/>
                <a:gd name="T48" fmla="*/ 0 w 73"/>
                <a:gd name="T49" fmla="*/ 0 h 95"/>
                <a:gd name="T50" fmla="*/ 0 w 73"/>
                <a:gd name="T51" fmla="*/ 0 h 95"/>
                <a:gd name="T52" fmla="*/ 0 w 73"/>
                <a:gd name="T53" fmla="*/ 0 h 95"/>
                <a:gd name="T54" fmla="*/ 0 w 73"/>
                <a:gd name="T55" fmla="*/ 0 h 95"/>
                <a:gd name="T56" fmla="*/ 0 w 73"/>
                <a:gd name="T57" fmla="*/ 0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95"/>
                <a:gd name="T89" fmla="*/ 73 w 73"/>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95">
                  <a:moveTo>
                    <a:pt x="0" y="0"/>
                  </a:moveTo>
                  <a:lnTo>
                    <a:pt x="0" y="64"/>
                  </a:lnTo>
                  <a:lnTo>
                    <a:pt x="0" y="68"/>
                  </a:lnTo>
                  <a:lnTo>
                    <a:pt x="0" y="72"/>
                  </a:lnTo>
                  <a:lnTo>
                    <a:pt x="1" y="75"/>
                  </a:lnTo>
                  <a:lnTo>
                    <a:pt x="3" y="80"/>
                  </a:lnTo>
                  <a:lnTo>
                    <a:pt x="6" y="82"/>
                  </a:lnTo>
                  <a:lnTo>
                    <a:pt x="10" y="86"/>
                  </a:lnTo>
                  <a:lnTo>
                    <a:pt x="16" y="90"/>
                  </a:lnTo>
                  <a:lnTo>
                    <a:pt x="22" y="92"/>
                  </a:lnTo>
                  <a:lnTo>
                    <a:pt x="26" y="94"/>
                  </a:lnTo>
                  <a:lnTo>
                    <a:pt x="30" y="95"/>
                  </a:lnTo>
                  <a:lnTo>
                    <a:pt x="33" y="95"/>
                  </a:lnTo>
                  <a:lnTo>
                    <a:pt x="35" y="95"/>
                  </a:lnTo>
                  <a:lnTo>
                    <a:pt x="36" y="95"/>
                  </a:lnTo>
                  <a:lnTo>
                    <a:pt x="41" y="95"/>
                  </a:lnTo>
                  <a:lnTo>
                    <a:pt x="44" y="94"/>
                  </a:lnTo>
                  <a:lnTo>
                    <a:pt x="48" y="92"/>
                  </a:lnTo>
                  <a:lnTo>
                    <a:pt x="53" y="90"/>
                  </a:lnTo>
                  <a:lnTo>
                    <a:pt x="62" y="86"/>
                  </a:lnTo>
                  <a:lnTo>
                    <a:pt x="64" y="82"/>
                  </a:lnTo>
                  <a:lnTo>
                    <a:pt x="67" y="80"/>
                  </a:lnTo>
                  <a:lnTo>
                    <a:pt x="69" y="75"/>
                  </a:lnTo>
                  <a:lnTo>
                    <a:pt x="73" y="72"/>
                  </a:lnTo>
                  <a:lnTo>
                    <a:pt x="73" y="68"/>
                  </a:lnTo>
                  <a:lnTo>
                    <a:pt x="73" y="64"/>
                  </a:lnTo>
                  <a:lnTo>
                    <a:pt x="73" y="0"/>
                  </a:lnTo>
                  <a:lnTo>
                    <a:pt x="0" y="0"/>
                  </a:lnTo>
                  <a:close/>
                </a:path>
              </a:pathLst>
            </a:custGeom>
            <a:solidFill>
              <a:srgbClr val="82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72" name="Freeform 110"/>
            <p:cNvSpPr>
              <a:spLocks/>
            </p:cNvSpPr>
            <p:nvPr/>
          </p:nvSpPr>
          <p:spPr bwMode="auto">
            <a:xfrm>
              <a:off x="1059" y="331"/>
              <a:ext cx="15" cy="19"/>
            </a:xfrm>
            <a:custGeom>
              <a:avLst/>
              <a:gdLst>
                <a:gd name="T0" fmla="*/ 0 w 73"/>
                <a:gd name="T1" fmla="*/ 0 h 95"/>
                <a:gd name="T2" fmla="*/ 0 w 73"/>
                <a:gd name="T3" fmla="*/ 0 h 95"/>
                <a:gd name="T4" fmla="*/ 0 w 73"/>
                <a:gd name="T5" fmla="*/ 0 h 95"/>
                <a:gd name="T6" fmla="*/ 0 w 73"/>
                <a:gd name="T7" fmla="*/ 0 h 95"/>
                <a:gd name="T8" fmla="*/ 0 w 73"/>
                <a:gd name="T9" fmla="*/ 0 h 95"/>
                <a:gd name="T10" fmla="*/ 0 w 73"/>
                <a:gd name="T11" fmla="*/ 0 h 95"/>
                <a:gd name="T12" fmla="*/ 0 w 73"/>
                <a:gd name="T13" fmla="*/ 0 h 95"/>
                <a:gd name="T14" fmla="*/ 0 w 73"/>
                <a:gd name="T15" fmla="*/ 0 h 95"/>
                <a:gd name="T16" fmla="*/ 0 w 73"/>
                <a:gd name="T17" fmla="*/ 0 h 95"/>
                <a:gd name="T18" fmla="*/ 0 w 73"/>
                <a:gd name="T19" fmla="*/ 0 h 95"/>
                <a:gd name="T20" fmla="*/ 0 w 73"/>
                <a:gd name="T21" fmla="*/ 0 h 95"/>
                <a:gd name="T22" fmla="*/ 0 w 73"/>
                <a:gd name="T23" fmla="*/ 0 h 95"/>
                <a:gd name="T24" fmla="*/ 0 w 73"/>
                <a:gd name="T25" fmla="*/ 0 h 95"/>
                <a:gd name="T26" fmla="*/ 0 w 73"/>
                <a:gd name="T27" fmla="*/ 0 h 95"/>
                <a:gd name="T28" fmla="*/ 0 w 73"/>
                <a:gd name="T29" fmla="*/ 0 h 95"/>
                <a:gd name="T30" fmla="*/ 0 w 73"/>
                <a:gd name="T31" fmla="*/ 0 h 95"/>
                <a:gd name="T32" fmla="*/ 0 w 73"/>
                <a:gd name="T33" fmla="*/ 0 h 95"/>
                <a:gd name="T34" fmla="*/ 0 w 73"/>
                <a:gd name="T35" fmla="*/ 0 h 95"/>
                <a:gd name="T36" fmla="*/ 0 w 73"/>
                <a:gd name="T37" fmla="*/ 0 h 95"/>
                <a:gd name="T38" fmla="*/ 0 w 73"/>
                <a:gd name="T39" fmla="*/ 0 h 95"/>
                <a:gd name="T40" fmla="*/ 0 w 73"/>
                <a:gd name="T41" fmla="*/ 0 h 95"/>
                <a:gd name="T42" fmla="*/ 0 w 73"/>
                <a:gd name="T43" fmla="*/ 0 h 95"/>
                <a:gd name="T44" fmla="*/ 0 w 73"/>
                <a:gd name="T45" fmla="*/ 0 h 95"/>
                <a:gd name="T46" fmla="*/ 0 w 73"/>
                <a:gd name="T47" fmla="*/ 0 h 95"/>
                <a:gd name="T48" fmla="*/ 0 w 73"/>
                <a:gd name="T49" fmla="*/ 0 h 95"/>
                <a:gd name="T50" fmla="*/ 0 w 73"/>
                <a:gd name="T51" fmla="*/ 0 h 95"/>
                <a:gd name="T52" fmla="*/ 0 w 73"/>
                <a:gd name="T53" fmla="*/ 0 h 95"/>
                <a:gd name="T54" fmla="*/ 0 w 73"/>
                <a:gd name="T55" fmla="*/ 0 h 95"/>
                <a:gd name="T56" fmla="*/ 0 w 73"/>
                <a:gd name="T57" fmla="*/ 0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95"/>
                <a:gd name="T89" fmla="*/ 73 w 73"/>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95">
                  <a:moveTo>
                    <a:pt x="0" y="0"/>
                  </a:moveTo>
                  <a:lnTo>
                    <a:pt x="0" y="64"/>
                  </a:lnTo>
                  <a:lnTo>
                    <a:pt x="0" y="68"/>
                  </a:lnTo>
                  <a:lnTo>
                    <a:pt x="0" y="72"/>
                  </a:lnTo>
                  <a:lnTo>
                    <a:pt x="1" y="75"/>
                  </a:lnTo>
                  <a:lnTo>
                    <a:pt x="3" y="80"/>
                  </a:lnTo>
                  <a:lnTo>
                    <a:pt x="6" y="82"/>
                  </a:lnTo>
                  <a:lnTo>
                    <a:pt x="10" y="86"/>
                  </a:lnTo>
                  <a:lnTo>
                    <a:pt x="16" y="90"/>
                  </a:lnTo>
                  <a:lnTo>
                    <a:pt x="22" y="92"/>
                  </a:lnTo>
                  <a:lnTo>
                    <a:pt x="26" y="94"/>
                  </a:lnTo>
                  <a:lnTo>
                    <a:pt x="30" y="95"/>
                  </a:lnTo>
                  <a:lnTo>
                    <a:pt x="33" y="95"/>
                  </a:lnTo>
                  <a:lnTo>
                    <a:pt x="35" y="95"/>
                  </a:lnTo>
                  <a:lnTo>
                    <a:pt x="36" y="95"/>
                  </a:lnTo>
                  <a:lnTo>
                    <a:pt x="41" y="95"/>
                  </a:lnTo>
                  <a:lnTo>
                    <a:pt x="44" y="94"/>
                  </a:lnTo>
                  <a:lnTo>
                    <a:pt x="48" y="92"/>
                  </a:lnTo>
                  <a:lnTo>
                    <a:pt x="53" y="90"/>
                  </a:lnTo>
                  <a:lnTo>
                    <a:pt x="62" y="86"/>
                  </a:lnTo>
                  <a:lnTo>
                    <a:pt x="64" y="82"/>
                  </a:lnTo>
                  <a:lnTo>
                    <a:pt x="67" y="80"/>
                  </a:lnTo>
                  <a:lnTo>
                    <a:pt x="69" y="75"/>
                  </a:lnTo>
                  <a:lnTo>
                    <a:pt x="73" y="72"/>
                  </a:lnTo>
                  <a:lnTo>
                    <a:pt x="73" y="68"/>
                  </a:lnTo>
                  <a:lnTo>
                    <a:pt x="73" y="64"/>
                  </a:lnTo>
                  <a:lnTo>
                    <a:pt x="73" y="0"/>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3" name="Freeform 111"/>
            <p:cNvSpPr>
              <a:spLocks/>
            </p:cNvSpPr>
            <p:nvPr/>
          </p:nvSpPr>
          <p:spPr bwMode="auto">
            <a:xfrm>
              <a:off x="1081" y="354"/>
              <a:ext cx="15" cy="18"/>
            </a:xfrm>
            <a:custGeom>
              <a:avLst/>
              <a:gdLst>
                <a:gd name="T0" fmla="*/ 0 w 72"/>
                <a:gd name="T1" fmla="*/ 0 h 94"/>
                <a:gd name="T2" fmla="*/ 0 w 72"/>
                <a:gd name="T3" fmla="*/ 0 h 94"/>
                <a:gd name="T4" fmla="*/ 0 w 72"/>
                <a:gd name="T5" fmla="*/ 0 h 94"/>
                <a:gd name="T6" fmla="*/ 0 w 72"/>
                <a:gd name="T7" fmla="*/ 0 h 94"/>
                <a:gd name="T8" fmla="*/ 0 w 72"/>
                <a:gd name="T9" fmla="*/ 0 h 94"/>
                <a:gd name="T10" fmla="*/ 0 w 72"/>
                <a:gd name="T11" fmla="*/ 0 h 94"/>
                <a:gd name="T12" fmla="*/ 0 w 72"/>
                <a:gd name="T13" fmla="*/ 0 h 94"/>
                <a:gd name="T14" fmla="*/ 0 w 72"/>
                <a:gd name="T15" fmla="*/ 0 h 94"/>
                <a:gd name="T16" fmla="*/ 0 w 72"/>
                <a:gd name="T17" fmla="*/ 0 h 94"/>
                <a:gd name="T18" fmla="*/ 0 w 72"/>
                <a:gd name="T19" fmla="*/ 0 h 94"/>
                <a:gd name="T20" fmla="*/ 0 w 72"/>
                <a:gd name="T21" fmla="*/ 0 h 94"/>
                <a:gd name="T22" fmla="*/ 0 w 72"/>
                <a:gd name="T23" fmla="*/ 0 h 94"/>
                <a:gd name="T24" fmla="*/ 0 w 72"/>
                <a:gd name="T25" fmla="*/ 0 h 94"/>
                <a:gd name="T26" fmla="*/ 0 w 72"/>
                <a:gd name="T27" fmla="*/ 0 h 94"/>
                <a:gd name="T28" fmla="*/ 0 w 72"/>
                <a:gd name="T29" fmla="*/ 0 h 94"/>
                <a:gd name="T30" fmla="*/ 0 w 72"/>
                <a:gd name="T31" fmla="*/ 0 h 94"/>
                <a:gd name="T32" fmla="*/ 0 w 72"/>
                <a:gd name="T33" fmla="*/ 0 h 94"/>
                <a:gd name="T34" fmla="*/ 0 w 72"/>
                <a:gd name="T35" fmla="*/ 0 h 94"/>
                <a:gd name="T36" fmla="*/ 0 w 72"/>
                <a:gd name="T37" fmla="*/ 0 h 94"/>
                <a:gd name="T38" fmla="*/ 0 w 72"/>
                <a:gd name="T39" fmla="*/ 0 h 94"/>
                <a:gd name="T40" fmla="*/ 0 w 72"/>
                <a:gd name="T41" fmla="*/ 0 h 94"/>
                <a:gd name="T42" fmla="*/ 0 w 72"/>
                <a:gd name="T43" fmla="*/ 0 h 94"/>
                <a:gd name="T44" fmla="*/ 0 w 72"/>
                <a:gd name="T45" fmla="*/ 0 h 94"/>
                <a:gd name="T46" fmla="*/ 0 w 72"/>
                <a:gd name="T47" fmla="*/ 0 h 94"/>
                <a:gd name="T48" fmla="*/ 0 w 72"/>
                <a:gd name="T49" fmla="*/ 0 h 94"/>
                <a:gd name="T50" fmla="*/ 0 w 72"/>
                <a:gd name="T51" fmla="*/ 0 h 94"/>
                <a:gd name="T52" fmla="*/ 0 w 72"/>
                <a:gd name="T53" fmla="*/ 0 h 94"/>
                <a:gd name="T54" fmla="*/ 0 w 72"/>
                <a:gd name="T55" fmla="*/ 0 h 94"/>
                <a:gd name="T56" fmla="*/ 0 w 72"/>
                <a:gd name="T57" fmla="*/ 0 h 94"/>
                <a:gd name="T58" fmla="*/ 0 w 72"/>
                <a:gd name="T59" fmla="*/ 0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94"/>
                <a:gd name="T92" fmla="*/ 72 w 72"/>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94">
                  <a:moveTo>
                    <a:pt x="0" y="0"/>
                  </a:moveTo>
                  <a:lnTo>
                    <a:pt x="0" y="63"/>
                  </a:lnTo>
                  <a:lnTo>
                    <a:pt x="0" y="69"/>
                  </a:lnTo>
                  <a:lnTo>
                    <a:pt x="0" y="72"/>
                  </a:lnTo>
                  <a:lnTo>
                    <a:pt x="0" y="75"/>
                  </a:lnTo>
                  <a:lnTo>
                    <a:pt x="3" y="80"/>
                  </a:lnTo>
                  <a:lnTo>
                    <a:pt x="7" y="83"/>
                  </a:lnTo>
                  <a:lnTo>
                    <a:pt x="9" y="85"/>
                  </a:lnTo>
                  <a:lnTo>
                    <a:pt x="16" y="88"/>
                  </a:lnTo>
                  <a:lnTo>
                    <a:pt x="22" y="91"/>
                  </a:lnTo>
                  <a:lnTo>
                    <a:pt x="26" y="93"/>
                  </a:lnTo>
                  <a:lnTo>
                    <a:pt x="30" y="93"/>
                  </a:lnTo>
                  <a:lnTo>
                    <a:pt x="32" y="94"/>
                  </a:lnTo>
                  <a:lnTo>
                    <a:pt x="37" y="94"/>
                  </a:lnTo>
                  <a:lnTo>
                    <a:pt x="41" y="93"/>
                  </a:lnTo>
                  <a:lnTo>
                    <a:pt x="45" y="93"/>
                  </a:lnTo>
                  <a:lnTo>
                    <a:pt x="50" y="91"/>
                  </a:lnTo>
                  <a:lnTo>
                    <a:pt x="53" y="88"/>
                  </a:lnTo>
                  <a:lnTo>
                    <a:pt x="61" y="85"/>
                  </a:lnTo>
                  <a:lnTo>
                    <a:pt x="64" y="83"/>
                  </a:lnTo>
                  <a:lnTo>
                    <a:pt x="67" y="80"/>
                  </a:lnTo>
                  <a:lnTo>
                    <a:pt x="69" y="75"/>
                  </a:lnTo>
                  <a:lnTo>
                    <a:pt x="72" y="72"/>
                  </a:lnTo>
                  <a:lnTo>
                    <a:pt x="72" y="69"/>
                  </a:lnTo>
                  <a:lnTo>
                    <a:pt x="72" y="63"/>
                  </a:lnTo>
                  <a:lnTo>
                    <a:pt x="72" y="1"/>
                  </a:lnTo>
                  <a:lnTo>
                    <a:pt x="0" y="1"/>
                  </a:lnTo>
                  <a:lnTo>
                    <a:pt x="0" y="0"/>
                  </a:lnTo>
                  <a:close/>
                </a:path>
              </a:pathLst>
            </a:custGeom>
            <a:solidFill>
              <a:srgbClr val="82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74" name="Freeform 112"/>
            <p:cNvSpPr>
              <a:spLocks/>
            </p:cNvSpPr>
            <p:nvPr/>
          </p:nvSpPr>
          <p:spPr bwMode="auto">
            <a:xfrm>
              <a:off x="1081" y="354"/>
              <a:ext cx="15" cy="18"/>
            </a:xfrm>
            <a:custGeom>
              <a:avLst/>
              <a:gdLst>
                <a:gd name="T0" fmla="*/ 0 w 72"/>
                <a:gd name="T1" fmla="*/ 0 h 94"/>
                <a:gd name="T2" fmla="*/ 0 w 72"/>
                <a:gd name="T3" fmla="*/ 0 h 94"/>
                <a:gd name="T4" fmla="*/ 0 w 72"/>
                <a:gd name="T5" fmla="*/ 0 h 94"/>
                <a:gd name="T6" fmla="*/ 0 w 72"/>
                <a:gd name="T7" fmla="*/ 0 h 94"/>
                <a:gd name="T8" fmla="*/ 0 w 72"/>
                <a:gd name="T9" fmla="*/ 0 h 94"/>
                <a:gd name="T10" fmla="*/ 0 w 72"/>
                <a:gd name="T11" fmla="*/ 0 h 94"/>
                <a:gd name="T12" fmla="*/ 0 w 72"/>
                <a:gd name="T13" fmla="*/ 0 h 94"/>
                <a:gd name="T14" fmla="*/ 0 w 72"/>
                <a:gd name="T15" fmla="*/ 0 h 94"/>
                <a:gd name="T16" fmla="*/ 0 w 72"/>
                <a:gd name="T17" fmla="*/ 0 h 94"/>
                <a:gd name="T18" fmla="*/ 0 w 72"/>
                <a:gd name="T19" fmla="*/ 0 h 94"/>
                <a:gd name="T20" fmla="*/ 0 w 72"/>
                <a:gd name="T21" fmla="*/ 0 h 94"/>
                <a:gd name="T22" fmla="*/ 0 w 72"/>
                <a:gd name="T23" fmla="*/ 0 h 94"/>
                <a:gd name="T24" fmla="*/ 0 w 72"/>
                <a:gd name="T25" fmla="*/ 0 h 94"/>
                <a:gd name="T26" fmla="*/ 0 w 72"/>
                <a:gd name="T27" fmla="*/ 0 h 94"/>
                <a:gd name="T28" fmla="*/ 0 w 72"/>
                <a:gd name="T29" fmla="*/ 0 h 94"/>
                <a:gd name="T30" fmla="*/ 0 w 72"/>
                <a:gd name="T31" fmla="*/ 0 h 94"/>
                <a:gd name="T32" fmla="*/ 0 w 72"/>
                <a:gd name="T33" fmla="*/ 0 h 94"/>
                <a:gd name="T34" fmla="*/ 0 w 72"/>
                <a:gd name="T35" fmla="*/ 0 h 94"/>
                <a:gd name="T36" fmla="*/ 0 w 72"/>
                <a:gd name="T37" fmla="*/ 0 h 94"/>
                <a:gd name="T38" fmla="*/ 0 w 72"/>
                <a:gd name="T39" fmla="*/ 0 h 94"/>
                <a:gd name="T40" fmla="*/ 0 w 72"/>
                <a:gd name="T41" fmla="*/ 0 h 94"/>
                <a:gd name="T42" fmla="*/ 0 w 72"/>
                <a:gd name="T43" fmla="*/ 0 h 94"/>
                <a:gd name="T44" fmla="*/ 0 w 72"/>
                <a:gd name="T45" fmla="*/ 0 h 94"/>
                <a:gd name="T46" fmla="*/ 0 w 72"/>
                <a:gd name="T47" fmla="*/ 0 h 94"/>
                <a:gd name="T48" fmla="*/ 0 w 72"/>
                <a:gd name="T49" fmla="*/ 0 h 94"/>
                <a:gd name="T50" fmla="*/ 0 w 72"/>
                <a:gd name="T51" fmla="*/ 0 h 94"/>
                <a:gd name="T52" fmla="*/ 0 w 72"/>
                <a:gd name="T53" fmla="*/ 0 h 94"/>
                <a:gd name="T54" fmla="*/ 0 w 72"/>
                <a:gd name="T55" fmla="*/ 0 h 94"/>
                <a:gd name="T56" fmla="*/ 0 w 72"/>
                <a:gd name="T57" fmla="*/ 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4"/>
                <a:gd name="T89" fmla="*/ 72 w 72"/>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4">
                  <a:moveTo>
                    <a:pt x="0" y="0"/>
                  </a:moveTo>
                  <a:lnTo>
                    <a:pt x="0" y="63"/>
                  </a:lnTo>
                  <a:lnTo>
                    <a:pt x="0" y="69"/>
                  </a:lnTo>
                  <a:lnTo>
                    <a:pt x="0" y="72"/>
                  </a:lnTo>
                  <a:lnTo>
                    <a:pt x="0" y="75"/>
                  </a:lnTo>
                  <a:lnTo>
                    <a:pt x="3" y="80"/>
                  </a:lnTo>
                  <a:lnTo>
                    <a:pt x="7" y="83"/>
                  </a:lnTo>
                  <a:lnTo>
                    <a:pt x="9" y="85"/>
                  </a:lnTo>
                  <a:lnTo>
                    <a:pt x="16" y="88"/>
                  </a:lnTo>
                  <a:lnTo>
                    <a:pt x="22" y="91"/>
                  </a:lnTo>
                  <a:lnTo>
                    <a:pt x="26" y="93"/>
                  </a:lnTo>
                  <a:lnTo>
                    <a:pt x="30" y="93"/>
                  </a:lnTo>
                  <a:lnTo>
                    <a:pt x="32" y="94"/>
                  </a:lnTo>
                  <a:lnTo>
                    <a:pt x="37" y="94"/>
                  </a:lnTo>
                  <a:lnTo>
                    <a:pt x="41" y="93"/>
                  </a:lnTo>
                  <a:lnTo>
                    <a:pt x="45" y="93"/>
                  </a:lnTo>
                  <a:lnTo>
                    <a:pt x="50" y="91"/>
                  </a:lnTo>
                  <a:lnTo>
                    <a:pt x="53" y="88"/>
                  </a:lnTo>
                  <a:lnTo>
                    <a:pt x="61" y="85"/>
                  </a:lnTo>
                  <a:lnTo>
                    <a:pt x="64" y="83"/>
                  </a:lnTo>
                  <a:lnTo>
                    <a:pt x="67" y="80"/>
                  </a:lnTo>
                  <a:lnTo>
                    <a:pt x="69" y="75"/>
                  </a:lnTo>
                  <a:lnTo>
                    <a:pt x="72" y="72"/>
                  </a:lnTo>
                  <a:lnTo>
                    <a:pt x="72" y="69"/>
                  </a:lnTo>
                  <a:lnTo>
                    <a:pt x="72" y="63"/>
                  </a:lnTo>
                  <a:lnTo>
                    <a:pt x="72" y="1"/>
                  </a:lnTo>
                  <a:lnTo>
                    <a:pt x="0"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5" name="Freeform 113"/>
            <p:cNvSpPr>
              <a:spLocks/>
            </p:cNvSpPr>
            <p:nvPr/>
          </p:nvSpPr>
          <p:spPr bwMode="auto">
            <a:xfrm>
              <a:off x="1081" y="331"/>
              <a:ext cx="15" cy="18"/>
            </a:xfrm>
            <a:custGeom>
              <a:avLst/>
              <a:gdLst>
                <a:gd name="T0" fmla="*/ 0 w 72"/>
                <a:gd name="T1" fmla="*/ 0 h 94"/>
                <a:gd name="T2" fmla="*/ 0 w 72"/>
                <a:gd name="T3" fmla="*/ 0 h 94"/>
                <a:gd name="T4" fmla="*/ 0 w 72"/>
                <a:gd name="T5" fmla="*/ 0 h 94"/>
                <a:gd name="T6" fmla="*/ 0 w 72"/>
                <a:gd name="T7" fmla="*/ 0 h 94"/>
                <a:gd name="T8" fmla="*/ 0 w 72"/>
                <a:gd name="T9" fmla="*/ 0 h 94"/>
                <a:gd name="T10" fmla="*/ 0 w 72"/>
                <a:gd name="T11" fmla="*/ 0 h 94"/>
                <a:gd name="T12" fmla="*/ 0 w 72"/>
                <a:gd name="T13" fmla="*/ 0 h 94"/>
                <a:gd name="T14" fmla="*/ 0 w 72"/>
                <a:gd name="T15" fmla="*/ 0 h 94"/>
                <a:gd name="T16" fmla="*/ 0 w 72"/>
                <a:gd name="T17" fmla="*/ 0 h 94"/>
                <a:gd name="T18" fmla="*/ 0 w 72"/>
                <a:gd name="T19" fmla="*/ 0 h 94"/>
                <a:gd name="T20" fmla="*/ 0 w 72"/>
                <a:gd name="T21" fmla="*/ 0 h 94"/>
                <a:gd name="T22" fmla="*/ 0 w 72"/>
                <a:gd name="T23" fmla="*/ 0 h 94"/>
                <a:gd name="T24" fmla="*/ 0 w 72"/>
                <a:gd name="T25" fmla="*/ 0 h 94"/>
                <a:gd name="T26" fmla="*/ 0 w 72"/>
                <a:gd name="T27" fmla="*/ 0 h 94"/>
                <a:gd name="T28" fmla="*/ 0 w 72"/>
                <a:gd name="T29" fmla="*/ 0 h 94"/>
                <a:gd name="T30" fmla="*/ 0 w 72"/>
                <a:gd name="T31" fmla="*/ 0 h 94"/>
                <a:gd name="T32" fmla="*/ 0 w 72"/>
                <a:gd name="T33" fmla="*/ 0 h 94"/>
                <a:gd name="T34" fmla="*/ 0 w 72"/>
                <a:gd name="T35" fmla="*/ 0 h 94"/>
                <a:gd name="T36" fmla="*/ 0 w 72"/>
                <a:gd name="T37" fmla="*/ 0 h 94"/>
                <a:gd name="T38" fmla="*/ 0 w 72"/>
                <a:gd name="T39" fmla="*/ 0 h 94"/>
                <a:gd name="T40" fmla="*/ 0 w 72"/>
                <a:gd name="T41" fmla="*/ 0 h 94"/>
                <a:gd name="T42" fmla="*/ 0 w 72"/>
                <a:gd name="T43" fmla="*/ 0 h 94"/>
                <a:gd name="T44" fmla="*/ 0 w 72"/>
                <a:gd name="T45" fmla="*/ 0 h 94"/>
                <a:gd name="T46" fmla="*/ 0 w 72"/>
                <a:gd name="T47" fmla="*/ 0 h 94"/>
                <a:gd name="T48" fmla="*/ 0 w 72"/>
                <a:gd name="T49" fmla="*/ 0 h 94"/>
                <a:gd name="T50" fmla="*/ 0 w 72"/>
                <a:gd name="T51" fmla="*/ 0 h 94"/>
                <a:gd name="T52" fmla="*/ 0 w 72"/>
                <a:gd name="T53" fmla="*/ 0 h 94"/>
                <a:gd name="T54" fmla="*/ 0 w 72"/>
                <a:gd name="T55" fmla="*/ 0 h 94"/>
                <a:gd name="T56" fmla="*/ 0 w 72"/>
                <a:gd name="T57" fmla="*/ 0 h 94"/>
                <a:gd name="T58" fmla="*/ 0 w 72"/>
                <a:gd name="T59" fmla="*/ 0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94"/>
                <a:gd name="T92" fmla="*/ 72 w 72"/>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94">
                  <a:moveTo>
                    <a:pt x="0" y="0"/>
                  </a:moveTo>
                  <a:lnTo>
                    <a:pt x="0" y="63"/>
                  </a:lnTo>
                  <a:lnTo>
                    <a:pt x="0" y="68"/>
                  </a:lnTo>
                  <a:lnTo>
                    <a:pt x="0" y="71"/>
                  </a:lnTo>
                  <a:lnTo>
                    <a:pt x="0" y="75"/>
                  </a:lnTo>
                  <a:lnTo>
                    <a:pt x="3" y="79"/>
                  </a:lnTo>
                  <a:lnTo>
                    <a:pt x="7" y="82"/>
                  </a:lnTo>
                  <a:lnTo>
                    <a:pt x="9" y="86"/>
                  </a:lnTo>
                  <a:lnTo>
                    <a:pt x="16" y="90"/>
                  </a:lnTo>
                  <a:lnTo>
                    <a:pt x="22" y="91"/>
                  </a:lnTo>
                  <a:lnTo>
                    <a:pt x="26" y="92"/>
                  </a:lnTo>
                  <a:lnTo>
                    <a:pt x="30" y="94"/>
                  </a:lnTo>
                  <a:lnTo>
                    <a:pt x="32" y="94"/>
                  </a:lnTo>
                  <a:lnTo>
                    <a:pt x="37" y="94"/>
                  </a:lnTo>
                  <a:lnTo>
                    <a:pt x="41" y="94"/>
                  </a:lnTo>
                  <a:lnTo>
                    <a:pt x="45" y="92"/>
                  </a:lnTo>
                  <a:lnTo>
                    <a:pt x="50" y="91"/>
                  </a:lnTo>
                  <a:lnTo>
                    <a:pt x="53" y="90"/>
                  </a:lnTo>
                  <a:lnTo>
                    <a:pt x="61" y="86"/>
                  </a:lnTo>
                  <a:lnTo>
                    <a:pt x="64" y="82"/>
                  </a:lnTo>
                  <a:lnTo>
                    <a:pt x="67" y="79"/>
                  </a:lnTo>
                  <a:lnTo>
                    <a:pt x="69" y="75"/>
                  </a:lnTo>
                  <a:lnTo>
                    <a:pt x="72" y="71"/>
                  </a:lnTo>
                  <a:lnTo>
                    <a:pt x="72" y="68"/>
                  </a:lnTo>
                  <a:lnTo>
                    <a:pt x="72" y="63"/>
                  </a:lnTo>
                  <a:lnTo>
                    <a:pt x="72" y="1"/>
                  </a:lnTo>
                  <a:lnTo>
                    <a:pt x="0" y="1"/>
                  </a:lnTo>
                  <a:lnTo>
                    <a:pt x="0" y="0"/>
                  </a:lnTo>
                  <a:close/>
                </a:path>
              </a:pathLst>
            </a:custGeom>
            <a:solidFill>
              <a:srgbClr val="82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76" name="Freeform 114"/>
            <p:cNvSpPr>
              <a:spLocks/>
            </p:cNvSpPr>
            <p:nvPr/>
          </p:nvSpPr>
          <p:spPr bwMode="auto">
            <a:xfrm>
              <a:off x="1081" y="331"/>
              <a:ext cx="15" cy="18"/>
            </a:xfrm>
            <a:custGeom>
              <a:avLst/>
              <a:gdLst>
                <a:gd name="T0" fmla="*/ 0 w 72"/>
                <a:gd name="T1" fmla="*/ 0 h 94"/>
                <a:gd name="T2" fmla="*/ 0 w 72"/>
                <a:gd name="T3" fmla="*/ 0 h 94"/>
                <a:gd name="T4" fmla="*/ 0 w 72"/>
                <a:gd name="T5" fmla="*/ 0 h 94"/>
                <a:gd name="T6" fmla="*/ 0 w 72"/>
                <a:gd name="T7" fmla="*/ 0 h 94"/>
                <a:gd name="T8" fmla="*/ 0 w 72"/>
                <a:gd name="T9" fmla="*/ 0 h 94"/>
                <a:gd name="T10" fmla="*/ 0 w 72"/>
                <a:gd name="T11" fmla="*/ 0 h 94"/>
                <a:gd name="T12" fmla="*/ 0 w 72"/>
                <a:gd name="T13" fmla="*/ 0 h 94"/>
                <a:gd name="T14" fmla="*/ 0 w 72"/>
                <a:gd name="T15" fmla="*/ 0 h 94"/>
                <a:gd name="T16" fmla="*/ 0 w 72"/>
                <a:gd name="T17" fmla="*/ 0 h 94"/>
                <a:gd name="T18" fmla="*/ 0 w 72"/>
                <a:gd name="T19" fmla="*/ 0 h 94"/>
                <a:gd name="T20" fmla="*/ 0 w 72"/>
                <a:gd name="T21" fmla="*/ 0 h 94"/>
                <a:gd name="T22" fmla="*/ 0 w 72"/>
                <a:gd name="T23" fmla="*/ 0 h 94"/>
                <a:gd name="T24" fmla="*/ 0 w 72"/>
                <a:gd name="T25" fmla="*/ 0 h 94"/>
                <a:gd name="T26" fmla="*/ 0 w 72"/>
                <a:gd name="T27" fmla="*/ 0 h 94"/>
                <a:gd name="T28" fmla="*/ 0 w 72"/>
                <a:gd name="T29" fmla="*/ 0 h 94"/>
                <a:gd name="T30" fmla="*/ 0 w 72"/>
                <a:gd name="T31" fmla="*/ 0 h 94"/>
                <a:gd name="T32" fmla="*/ 0 w 72"/>
                <a:gd name="T33" fmla="*/ 0 h 94"/>
                <a:gd name="T34" fmla="*/ 0 w 72"/>
                <a:gd name="T35" fmla="*/ 0 h 94"/>
                <a:gd name="T36" fmla="*/ 0 w 72"/>
                <a:gd name="T37" fmla="*/ 0 h 94"/>
                <a:gd name="T38" fmla="*/ 0 w 72"/>
                <a:gd name="T39" fmla="*/ 0 h 94"/>
                <a:gd name="T40" fmla="*/ 0 w 72"/>
                <a:gd name="T41" fmla="*/ 0 h 94"/>
                <a:gd name="T42" fmla="*/ 0 w 72"/>
                <a:gd name="T43" fmla="*/ 0 h 94"/>
                <a:gd name="T44" fmla="*/ 0 w 72"/>
                <a:gd name="T45" fmla="*/ 0 h 94"/>
                <a:gd name="T46" fmla="*/ 0 w 72"/>
                <a:gd name="T47" fmla="*/ 0 h 94"/>
                <a:gd name="T48" fmla="*/ 0 w 72"/>
                <a:gd name="T49" fmla="*/ 0 h 94"/>
                <a:gd name="T50" fmla="*/ 0 w 72"/>
                <a:gd name="T51" fmla="*/ 0 h 94"/>
                <a:gd name="T52" fmla="*/ 0 w 72"/>
                <a:gd name="T53" fmla="*/ 0 h 94"/>
                <a:gd name="T54" fmla="*/ 0 w 72"/>
                <a:gd name="T55" fmla="*/ 0 h 94"/>
                <a:gd name="T56" fmla="*/ 0 w 72"/>
                <a:gd name="T57" fmla="*/ 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4"/>
                <a:gd name="T89" fmla="*/ 72 w 72"/>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4">
                  <a:moveTo>
                    <a:pt x="0" y="0"/>
                  </a:moveTo>
                  <a:lnTo>
                    <a:pt x="0" y="63"/>
                  </a:lnTo>
                  <a:lnTo>
                    <a:pt x="0" y="68"/>
                  </a:lnTo>
                  <a:lnTo>
                    <a:pt x="0" y="71"/>
                  </a:lnTo>
                  <a:lnTo>
                    <a:pt x="0" y="75"/>
                  </a:lnTo>
                  <a:lnTo>
                    <a:pt x="3" y="79"/>
                  </a:lnTo>
                  <a:lnTo>
                    <a:pt x="7" y="82"/>
                  </a:lnTo>
                  <a:lnTo>
                    <a:pt x="9" y="86"/>
                  </a:lnTo>
                  <a:lnTo>
                    <a:pt x="16" y="90"/>
                  </a:lnTo>
                  <a:lnTo>
                    <a:pt x="22" y="91"/>
                  </a:lnTo>
                  <a:lnTo>
                    <a:pt x="26" y="92"/>
                  </a:lnTo>
                  <a:lnTo>
                    <a:pt x="30" y="94"/>
                  </a:lnTo>
                  <a:lnTo>
                    <a:pt x="32" y="94"/>
                  </a:lnTo>
                  <a:lnTo>
                    <a:pt x="37" y="94"/>
                  </a:lnTo>
                  <a:lnTo>
                    <a:pt x="41" y="94"/>
                  </a:lnTo>
                  <a:lnTo>
                    <a:pt x="45" y="92"/>
                  </a:lnTo>
                  <a:lnTo>
                    <a:pt x="50" y="91"/>
                  </a:lnTo>
                  <a:lnTo>
                    <a:pt x="53" y="90"/>
                  </a:lnTo>
                  <a:lnTo>
                    <a:pt x="61" y="86"/>
                  </a:lnTo>
                  <a:lnTo>
                    <a:pt x="64" y="82"/>
                  </a:lnTo>
                  <a:lnTo>
                    <a:pt x="67" y="79"/>
                  </a:lnTo>
                  <a:lnTo>
                    <a:pt x="69" y="75"/>
                  </a:lnTo>
                  <a:lnTo>
                    <a:pt x="72" y="71"/>
                  </a:lnTo>
                  <a:lnTo>
                    <a:pt x="72" y="68"/>
                  </a:lnTo>
                  <a:lnTo>
                    <a:pt x="72" y="63"/>
                  </a:lnTo>
                  <a:lnTo>
                    <a:pt x="72" y="1"/>
                  </a:lnTo>
                  <a:lnTo>
                    <a:pt x="0"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7" name="Freeform 115"/>
            <p:cNvSpPr>
              <a:spLocks/>
            </p:cNvSpPr>
            <p:nvPr/>
          </p:nvSpPr>
          <p:spPr bwMode="auto">
            <a:xfrm>
              <a:off x="1081" y="307"/>
              <a:ext cx="15" cy="19"/>
            </a:xfrm>
            <a:custGeom>
              <a:avLst/>
              <a:gdLst>
                <a:gd name="T0" fmla="*/ 0 w 72"/>
                <a:gd name="T1" fmla="*/ 0 h 95"/>
                <a:gd name="T2" fmla="*/ 0 w 72"/>
                <a:gd name="T3" fmla="*/ 0 h 95"/>
                <a:gd name="T4" fmla="*/ 0 w 72"/>
                <a:gd name="T5" fmla="*/ 0 h 95"/>
                <a:gd name="T6" fmla="*/ 0 w 72"/>
                <a:gd name="T7" fmla="*/ 0 h 95"/>
                <a:gd name="T8" fmla="*/ 0 w 72"/>
                <a:gd name="T9" fmla="*/ 0 h 95"/>
                <a:gd name="T10" fmla="*/ 0 w 72"/>
                <a:gd name="T11" fmla="*/ 0 h 95"/>
                <a:gd name="T12" fmla="*/ 0 w 72"/>
                <a:gd name="T13" fmla="*/ 0 h 95"/>
                <a:gd name="T14" fmla="*/ 0 w 72"/>
                <a:gd name="T15" fmla="*/ 0 h 95"/>
                <a:gd name="T16" fmla="*/ 0 w 72"/>
                <a:gd name="T17" fmla="*/ 0 h 95"/>
                <a:gd name="T18" fmla="*/ 0 w 72"/>
                <a:gd name="T19" fmla="*/ 0 h 95"/>
                <a:gd name="T20" fmla="*/ 0 w 72"/>
                <a:gd name="T21" fmla="*/ 0 h 95"/>
                <a:gd name="T22" fmla="*/ 0 w 72"/>
                <a:gd name="T23" fmla="*/ 0 h 95"/>
                <a:gd name="T24" fmla="*/ 0 w 72"/>
                <a:gd name="T25" fmla="*/ 0 h 95"/>
                <a:gd name="T26" fmla="*/ 0 w 72"/>
                <a:gd name="T27" fmla="*/ 0 h 95"/>
                <a:gd name="T28" fmla="*/ 0 w 72"/>
                <a:gd name="T29" fmla="*/ 0 h 95"/>
                <a:gd name="T30" fmla="*/ 0 w 72"/>
                <a:gd name="T31" fmla="*/ 0 h 95"/>
                <a:gd name="T32" fmla="*/ 0 w 72"/>
                <a:gd name="T33" fmla="*/ 0 h 95"/>
                <a:gd name="T34" fmla="*/ 0 w 72"/>
                <a:gd name="T35" fmla="*/ 0 h 95"/>
                <a:gd name="T36" fmla="*/ 0 w 72"/>
                <a:gd name="T37" fmla="*/ 0 h 95"/>
                <a:gd name="T38" fmla="*/ 0 w 72"/>
                <a:gd name="T39" fmla="*/ 0 h 95"/>
                <a:gd name="T40" fmla="*/ 0 w 72"/>
                <a:gd name="T41" fmla="*/ 0 h 95"/>
                <a:gd name="T42" fmla="*/ 0 w 72"/>
                <a:gd name="T43" fmla="*/ 0 h 95"/>
                <a:gd name="T44" fmla="*/ 0 w 72"/>
                <a:gd name="T45" fmla="*/ 0 h 95"/>
                <a:gd name="T46" fmla="*/ 0 w 72"/>
                <a:gd name="T47" fmla="*/ 0 h 95"/>
                <a:gd name="T48" fmla="*/ 0 w 72"/>
                <a:gd name="T49" fmla="*/ 0 h 95"/>
                <a:gd name="T50" fmla="*/ 0 w 72"/>
                <a:gd name="T51" fmla="*/ 0 h 95"/>
                <a:gd name="T52" fmla="*/ 0 w 72"/>
                <a:gd name="T53" fmla="*/ 0 h 95"/>
                <a:gd name="T54" fmla="*/ 0 w 72"/>
                <a:gd name="T55" fmla="*/ 0 h 95"/>
                <a:gd name="T56" fmla="*/ 0 w 72"/>
                <a:gd name="T57" fmla="*/ 0 h 95"/>
                <a:gd name="T58" fmla="*/ 0 w 72"/>
                <a:gd name="T59" fmla="*/ 0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95"/>
                <a:gd name="T92" fmla="*/ 72 w 72"/>
                <a:gd name="T93" fmla="*/ 95 h 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95">
                  <a:moveTo>
                    <a:pt x="0" y="0"/>
                  </a:moveTo>
                  <a:lnTo>
                    <a:pt x="0" y="63"/>
                  </a:lnTo>
                  <a:lnTo>
                    <a:pt x="0" y="68"/>
                  </a:lnTo>
                  <a:lnTo>
                    <a:pt x="0" y="73"/>
                  </a:lnTo>
                  <a:lnTo>
                    <a:pt x="0" y="76"/>
                  </a:lnTo>
                  <a:lnTo>
                    <a:pt x="3" y="80"/>
                  </a:lnTo>
                  <a:lnTo>
                    <a:pt x="7" y="84"/>
                  </a:lnTo>
                  <a:lnTo>
                    <a:pt x="9" y="87"/>
                  </a:lnTo>
                  <a:lnTo>
                    <a:pt x="16" y="91"/>
                  </a:lnTo>
                  <a:lnTo>
                    <a:pt x="22" y="92"/>
                  </a:lnTo>
                  <a:lnTo>
                    <a:pt x="26" y="93"/>
                  </a:lnTo>
                  <a:lnTo>
                    <a:pt x="30" y="94"/>
                  </a:lnTo>
                  <a:lnTo>
                    <a:pt x="32" y="95"/>
                  </a:lnTo>
                  <a:lnTo>
                    <a:pt x="37" y="95"/>
                  </a:lnTo>
                  <a:lnTo>
                    <a:pt x="41" y="94"/>
                  </a:lnTo>
                  <a:lnTo>
                    <a:pt x="45" y="93"/>
                  </a:lnTo>
                  <a:lnTo>
                    <a:pt x="50" y="92"/>
                  </a:lnTo>
                  <a:lnTo>
                    <a:pt x="53" y="91"/>
                  </a:lnTo>
                  <a:lnTo>
                    <a:pt x="61" y="87"/>
                  </a:lnTo>
                  <a:lnTo>
                    <a:pt x="64" y="84"/>
                  </a:lnTo>
                  <a:lnTo>
                    <a:pt x="67" y="80"/>
                  </a:lnTo>
                  <a:lnTo>
                    <a:pt x="69" y="76"/>
                  </a:lnTo>
                  <a:lnTo>
                    <a:pt x="72" y="73"/>
                  </a:lnTo>
                  <a:lnTo>
                    <a:pt x="72" y="68"/>
                  </a:lnTo>
                  <a:lnTo>
                    <a:pt x="72" y="63"/>
                  </a:lnTo>
                  <a:lnTo>
                    <a:pt x="72" y="0"/>
                  </a:lnTo>
                  <a:lnTo>
                    <a:pt x="0" y="0"/>
                  </a:lnTo>
                  <a:close/>
                </a:path>
              </a:pathLst>
            </a:custGeom>
            <a:solidFill>
              <a:srgbClr val="82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78" name="Freeform 116"/>
            <p:cNvSpPr>
              <a:spLocks/>
            </p:cNvSpPr>
            <p:nvPr/>
          </p:nvSpPr>
          <p:spPr bwMode="auto">
            <a:xfrm>
              <a:off x="1081" y="307"/>
              <a:ext cx="15" cy="19"/>
            </a:xfrm>
            <a:custGeom>
              <a:avLst/>
              <a:gdLst>
                <a:gd name="T0" fmla="*/ 0 w 72"/>
                <a:gd name="T1" fmla="*/ 0 h 95"/>
                <a:gd name="T2" fmla="*/ 0 w 72"/>
                <a:gd name="T3" fmla="*/ 0 h 95"/>
                <a:gd name="T4" fmla="*/ 0 w 72"/>
                <a:gd name="T5" fmla="*/ 0 h 95"/>
                <a:gd name="T6" fmla="*/ 0 w 72"/>
                <a:gd name="T7" fmla="*/ 0 h 95"/>
                <a:gd name="T8" fmla="*/ 0 w 72"/>
                <a:gd name="T9" fmla="*/ 0 h 95"/>
                <a:gd name="T10" fmla="*/ 0 w 72"/>
                <a:gd name="T11" fmla="*/ 0 h 95"/>
                <a:gd name="T12" fmla="*/ 0 w 72"/>
                <a:gd name="T13" fmla="*/ 0 h 95"/>
                <a:gd name="T14" fmla="*/ 0 w 72"/>
                <a:gd name="T15" fmla="*/ 0 h 95"/>
                <a:gd name="T16" fmla="*/ 0 w 72"/>
                <a:gd name="T17" fmla="*/ 0 h 95"/>
                <a:gd name="T18" fmla="*/ 0 w 72"/>
                <a:gd name="T19" fmla="*/ 0 h 95"/>
                <a:gd name="T20" fmla="*/ 0 w 72"/>
                <a:gd name="T21" fmla="*/ 0 h 95"/>
                <a:gd name="T22" fmla="*/ 0 w 72"/>
                <a:gd name="T23" fmla="*/ 0 h 95"/>
                <a:gd name="T24" fmla="*/ 0 w 72"/>
                <a:gd name="T25" fmla="*/ 0 h 95"/>
                <a:gd name="T26" fmla="*/ 0 w 72"/>
                <a:gd name="T27" fmla="*/ 0 h 95"/>
                <a:gd name="T28" fmla="*/ 0 w 72"/>
                <a:gd name="T29" fmla="*/ 0 h 95"/>
                <a:gd name="T30" fmla="*/ 0 w 72"/>
                <a:gd name="T31" fmla="*/ 0 h 95"/>
                <a:gd name="T32" fmla="*/ 0 w 72"/>
                <a:gd name="T33" fmla="*/ 0 h 95"/>
                <a:gd name="T34" fmla="*/ 0 w 72"/>
                <a:gd name="T35" fmla="*/ 0 h 95"/>
                <a:gd name="T36" fmla="*/ 0 w 72"/>
                <a:gd name="T37" fmla="*/ 0 h 95"/>
                <a:gd name="T38" fmla="*/ 0 w 72"/>
                <a:gd name="T39" fmla="*/ 0 h 95"/>
                <a:gd name="T40" fmla="*/ 0 w 72"/>
                <a:gd name="T41" fmla="*/ 0 h 95"/>
                <a:gd name="T42" fmla="*/ 0 w 72"/>
                <a:gd name="T43" fmla="*/ 0 h 95"/>
                <a:gd name="T44" fmla="*/ 0 w 72"/>
                <a:gd name="T45" fmla="*/ 0 h 95"/>
                <a:gd name="T46" fmla="*/ 0 w 72"/>
                <a:gd name="T47" fmla="*/ 0 h 95"/>
                <a:gd name="T48" fmla="*/ 0 w 72"/>
                <a:gd name="T49" fmla="*/ 0 h 95"/>
                <a:gd name="T50" fmla="*/ 0 w 72"/>
                <a:gd name="T51" fmla="*/ 0 h 95"/>
                <a:gd name="T52" fmla="*/ 0 w 72"/>
                <a:gd name="T53" fmla="*/ 0 h 95"/>
                <a:gd name="T54" fmla="*/ 0 w 72"/>
                <a:gd name="T55" fmla="*/ 0 h 95"/>
                <a:gd name="T56" fmla="*/ 0 w 72"/>
                <a:gd name="T57" fmla="*/ 0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5"/>
                <a:gd name="T89" fmla="*/ 72 w 72"/>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5">
                  <a:moveTo>
                    <a:pt x="0" y="0"/>
                  </a:moveTo>
                  <a:lnTo>
                    <a:pt x="0" y="63"/>
                  </a:lnTo>
                  <a:lnTo>
                    <a:pt x="0" y="68"/>
                  </a:lnTo>
                  <a:lnTo>
                    <a:pt x="0" y="73"/>
                  </a:lnTo>
                  <a:lnTo>
                    <a:pt x="0" y="76"/>
                  </a:lnTo>
                  <a:lnTo>
                    <a:pt x="3" y="80"/>
                  </a:lnTo>
                  <a:lnTo>
                    <a:pt x="7" y="84"/>
                  </a:lnTo>
                  <a:lnTo>
                    <a:pt x="9" y="87"/>
                  </a:lnTo>
                  <a:lnTo>
                    <a:pt x="16" y="91"/>
                  </a:lnTo>
                  <a:lnTo>
                    <a:pt x="22" y="92"/>
                  </a:lnTo>
                  <a:lnTo>
                    <a:pt x="26" y="93"/>
                  </a:lnTo>
                  <a:lnTo>
                    <a:pt x="30" y="94"/>
                  </a:lnTo>
                  <a:lnTo>
                    <a:pt x="32" y="95"/>
                  </a:lnTo>
                  <a:lnTo>
                    <a:pt x="37" y="95"/>
                  </a:lnTo>
                  <a:lnTo>
                    <a:pt x="41" y="94"/>
                  </a:lnTo>
                  <a:lnTo>
                    <a:pt x="45" y="93"/>
                  </a:lnTo>
                  <a:lnTo>
                    <a:pt x="50" y="92"/>
                  </a:lnTo>
                  <a:lnTo>
                    <a:pt x="53" y="91"/>
                  </a:lnTo>
                  <a:lnTo>
                    <a:pt x="61" y="87"/>
                  </a:lnTo>
                  <a:lnTo>
                    <a:pt x="64" y="84"/>
                  </a:lnTo>
                  <a:lnTo>
                    <a:pt x="67" y="80"/>
                  </a:lnTo>
                  <a:lnTo>
                    <a:pt x="69" y="76"/>
                  </a:lnTo>
                  <a:lnTo>
                    <a:pt x="72" y="73"/>
                  </a:lnTo>
                  <a:lnTo>
                    <a:pt x="72" y="68"/>
                  </a:lnTo>
                  <a:lnTo>
                    <a:pt x="72" y="63"/>
                  </a:lnTo>
                  <a:lnTo>
                    <a:pt x="72" y="0"/>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9" name="Freeform 117"/>
            <p:cNvSpPr>
              <a:spLocks/>
            </p:cNvSpPr>
            <p:nvPr/>
          </p:nvSpPr>
          <p:spPr bwMode="auto">
            <a:xfrm>
              <a:off x="1065" y="339"/>
              <a:ext cx="3" cy="3"/>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w 18"/>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4"/>
                <a:gd name="T47" fmla="*/ 18 w 1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4">
                  <a:moveTo>
                    <a:pt x="17" y="7"/>
                  </a:moveTo>
                  <a:lnTo>
                    <a:pt x="15" y="4"/>
                  </a:lnTo>
                  <a:lnTo>
                    <a:pt x="12" y="1"/>
                  </a:lnTo>
                  <a:lnTo>
                    <a:pt x="9" y="0"/>
                  </a:lnTo>
                  <a:lnTo>
                    <a:pt x="5" y="1"/>
                  </a:lnTo>
                  <a:lnTo>
                    <a:pt x="1" y="4"/>
                  </a:lnTo>
                  <a:lnTo>
                    <a:pt x="0" y="7"/>
                  </a:lnTo>
                  <a:lnTo>
                    <a:pt x="1" y="10"/>
                  </a:lnTo>
                  <a:lnTo>
                    <a:pt x="5" y="13"/>
                  </a:lnTo>
                  <a:lnTo>
                    <a:pt x="9" y="14"/>
                  </a:lnTo>
                  <a:lnTo>
                    <a:pt x="12" y="13"/>
                  </a:lnTo>
                  <a:lnTo>
                    <a:pt x="15" y="10"/>
                  </a:lnTo>
                  <a:lnTo>
                    <a:pt x="18" y="7"/>
                  </a:lnTo>
                  <a:lnTo>
                    <a:pt x="17"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0" name="Freeform 118"/>
            <p:cNvSpPr>
              <a:spLocks/>
            </p:cNvSpPr>
            <p:nvPr/>
          </p:nvSpPr>
          <p:spPr bwMode="auto">
            <a:xfrm>
              <a:off x="1065" y="339"/>
              <a:ext cx="3" cy="3"/>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4"/>
                <a:gd name="T41" fmla="*/ 18 w 1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4">
                  <a:moveTo>
                    <a:pt x="17" y="7"/>
                  </a:moveTo>
                  <a:lnTo>
                    <a:pt x="15" y="4"/>
                  </a:lnTo>
                  <a:lnTo>
                    <a:pt x="12" y="1"/>
                  </a:lnTo>
                  <a:lnTo>
                    <a:pt x="9" y="0"/>
                  </a:lnTo>
                  <a:lnTo>
                    <a:pt x="5" y="1"/>
                  </a:lnTo>
                  <a:lnTo>
                    <a:pt x="1" y="4"/>
                  </a:lnTo>
                  <a:lnTo>
                    <a:pt x="0" y="7"/>
                  </a:lnTo>
                  <a:lnTo>
                    <a:pt x="1" y="10"/>
                  </a:lnTo>
                  <a:lnTo>
                    <a:pt x="5" y="13"/>
                  </a:lnTo>
                  <a:lnTo>
                    <a:pt x="9" y="14"/>
                  </a:lnTo>
                  <a:lnTo>
                    <a:pt x="12" y="13"/>
                  </a:lnTo>
                  <a:lnTo>
                    <a:pt x="15" y="10"/>
                  </a:lnTo>
                  <a:lnTo>
                    <a:pt x="18"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1" name="Freeform 119"/>
            <p:cNvSpPr>
              <a:spLocks/>
            </p:cNvSpPr>
            <p:nvPr/>
          </p:nvSpPr>
          <p:spPr bwMode="auto">
            <a:xfrm>
              <a:off x="1069" y="334"/>
              <a:ext cx="3" cy="3"/>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w 16"/>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5"/>
                <a:gd name="T44" fmla="*/ 16 w 16"/>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5">
                  <a:moveTo>
                    <a:pt x="16" y="7"/>
                  </a:moveTo>
                  <a:lnTo>
                    <a:pt x="15" y="4"/>
                  </a:lnTo>
                  <a:lnTo>
                    <a:pt x="11" y="1"/>
                  </a:lnTo>
                  <a:lnTo>
                    <a:pt x="7" y="0"/>
                  </a:lnTo>
                  <a:lnTo>
                    <a:pt x="5" y="1"/>
                  </a:lnTo>
                  <a:lnTo>
                    <a:pt x="1" y="4"/>
                  </a:lnTo>
                  <a:lnTo>
                    <a:pt x="0" y="7"/>
                  </a:lnTo>
                  <a:lnTo>
                    <a:pt x="1" y="12"/>
                  </a:lnTo>
                  <a:lnTo>
                    <a:pt x="5" y="14"/>
                  </a:lnTo>
                  <a:lnTo>
                    <a:pt x="7" y="15"/>
                  </a:lnTo>
                  <a:lnTo>
                    <a:pt x="11" y="14"/>
                  </a:lnTo>
                  <a:lnTo>
                    <a:pt x="15" y="12"/>
                  </a:lnTo>
                  <a:lnTo>
                    <a:pt x="16"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2" name="Freeform 120"/>
            <p:cNvSpPr>
              <a:spLocks/>
            </p:cNvSpPr>
            <p:nvPr/>
          </p:nvSpPr>
          <p:spPr bwMode="auto">
            <a:xfrm>
              <a:off x="1069" y="334"/>
              <a:ext cx="3" cy="3"/>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6" y="7"/>
                  </a:moveTo>
                  <a:lnTo>
                    <a:pt x="15" y="4"/>
                  </a:lnTo>
                  <a:lnTo>
                    <a:pt x="11" y="1"/>
                  </a:lnTo>
                  <a:lnTo>
                    <a:pt x="7" y="0"/>
                  </a:lnTo>
                  <a:lnTo>
                    <a:pt x="5" y="1"/>
                  </a:lnTo>
                  <a:lnTo>
                    <a:pt x="1" y="4"/>
                  </a:lnTo>
                  <a:lnTo>
                    <a:pt x="0" y="7"/>
                  </a:lnTo>
                  <a:lnTo>
                    <a:pt x="1" y="12"/>
                  </a:lnTo>
                  <a:lnTo>
                    <a:pt x="5" y="14"/>
                  </a:lnTo>
                  <a:lnTo>
                    <a:pt x="7" y="15"/>
                  </a:lnTo>
                  <a:lnTo>
                    <a:pt x="11" y="14"/>
                  </a:lnTo>
                  <a:lnTo>
                    <a:pt x="15" y="12"/>
                  </a:lnTo>
                  <a:lnTo>
                    <a:pt x="16"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3" name="Freeform 121"/>
            <p:cNvSpPr>
              <a:spLocks/>
            </p:cNvSpPr>
            <p:nvPr/>
          </p:nvSpPr>
          <p:spPr bwMode="auto">
            <a:xfrm>
              <a:off x="1061" y="334"/>
              <a:ext cx="3"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5"/>
                <a:gd name="T47" fmla="*/ 15 w 15"/>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5">
                  <a:moveTo>
                    <a:pt x="15" y="7"/>
                  </a:moveTo>
                  <a:lnTo>
                    <a:pt x="14" y="4"/>
                  </a:lnTo>
                  <a:lnTo>
                    <a:pt x="12" y="1"/>
                  </a:lnTo>
                  <a:lnTo>
                    <a:pt x="6" y="0"/>
                  </a:lnTo>
                  <a:lnTo>
                    <a:pt x="4" y="1"/>
                  </a:lnTo>
                  <a:lnTo>
                    <a:pt x="0" y="4"/>
                  </a:lnTo>
                  <a:lnTo>
                    <a:pt x="0" y="7"/>
                  </a:lnTo>
                  <a:lnTo>
                    <a:pt x="0" y="12"/>
                  </a:lnTo>
                  <a:lnTo>
                    <a:pt x="4" y="14"/>
                  </a:lnTo>
                  <a:lnTo>
                    <a:pt x="6" y="15"/>
                  </a:lnTo>
                  <a:lnTo>
                    <a:pt x="12" y="14"/>
                  </a:lnTo>
                  <a:lnTo>
                    <a:pt x="14" y="12"/>
                  </a:lnTo>
                  <a:lnTo>
                    <a:pt x="15"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4" name="Freeform 122"/>
            <p:cNvSpPr>
              <a:spLocks/>
            </p:cNvSpPr>
            <p:nvPr/>
          </p:nvSpPr>
          <p:spPr bwMode="auto">
            <a:xfrm>
              <a:off x="1061" y="334"/>
              <a:ext cx="3"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5" y="7"/>
                  </a:moveTo>
                  <a:lnTo>
                    <a:pt x="14" y="4"/>
                  </a:lnTo>
                  <a:lnTo>
                    <a:pt x="12" y="1"/>
                  </a:lnTo>
                  <a:lnTo>
                    <a:pt x="6" y="0"/>
                  </a:lnTo>
                  <a:lnTo>
                    <a:pt x="4" y="1"/>
                  </a:lnTo>
                  <a:lnTo>
                    <a:pt x="0" y="4"/>
                  </a:lnTo>
                  <a:lnTo>
                    <a:pt x="0" y="7"/>
                  </a:lnTo>
                  <a:lnTo>
                    <a:pt x="0" y="12"/>
                  </a:lnTo>
                  <a:lnTo>
                    <a:pt x="4" y="14"/>
                  </a:lnTo>
                  <a:lnTo>
                    <a:pt x="6" y="15"/>
                  </a:lnTo>
                  <a:lnTo>
                    <a:pt x="12" y="14"/>
                  </a:lnTo>
                  <a:lnTo>
                    <a:pt x="14" y="12"/>
                  </a:lnTo>
                  <a:lnTo>
                    <a:pt x="15"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5" name="Freeform 123"/>
            <p:cNvSpPr>
              <a:spLocks/>
            </p:cNvSpPr>
            <p:nvPr/>
          </p:nvSpPr>
          <p:spPr bwMode="auto">
            <a:xfrm>
              <a:off x="1069" y="343"/>
              <a:ext cx="3" cy="3"/>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w 16"/>
                <a:gd name="T27" fmla="*/ 0 h 15"/>
                <a:gd name="T28" fmla="*/ 0 w 16"/>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5"/>
                <a:gd name="T47" fmla="*/ 16 w 16"/>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5">
                  <a:moveTo>
                    <a:pt x="16" y="8"/>
                  </a:moveTo>
                  <a:lnTo>
                    <a:pt x="15" y="4"/>
                  </a:lnTo>
                  <a:lnTo>
                    <a:pt x="11" y="2"/>
                  </a:lnTo>
                  <a:lnTo>
                    <a:pt x="7" y="0"/>
                  </a:lnTo>
                  <a:lnTo>
                    <a:pt x="5" y="2"/>
                  </a:lnTo>
                  <a:lnTo>
                    <a:pt x="1" y="4"/>
                  </a:lnTo>
                  <a:lnTo>
                    <a:pt x="0" y="8"/>
                  </a:lnTo>
                  <a:lnTo>
                    <a:pt x="1" y="11"/>
                  </a:lnTo>
                  <a:lnTo>
                    <a:pt x="5" y="12"/>
                  </a:lnTo>
                  <a:lnTo>
                    <a:pt x="7" y="15"/>
                  </a:lnTo>
                  <a:lnTo>
                    <a:pt x="11" y="12"/>
                  </a:lnTo>
                  <a:lnTo>
                    <a:pt x="15" y="11"/>
                  </a:lnTo>
                  <a:lnTo>
                    <a:pt x="16" y="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6" name="Freeform 124"/>
            <p:cNvSpPr>
              <a:spLocks/>
            </p:cNvSpPr>
            <p:nvPr/>
          </p:nvSpPr>
          <p:spPr bwMode="auto">
            <a:xfrm>
              <a:off x="1069" y="343"/>
              <a:ext cx="3" cy="3"/>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6" y="8"/>
                  </a:moveTo>
                  <a:lnTo>
                    <a:pt x="15" y="4"/>
                  </a:lnTo>
                  <a:lnTo>
                    <a:pt x="11" y="2"/>
                  </a:lnTo>
                  <a:lnTo>
                    <a:pt x="7" y="0"/>
                  </a:lnTo>
                  <a:lnTo>
                    <a:pt x="5" y="2"/>
                  </a:lnTo>
                  <a:lnTo>
                    <a:pt x="1" y="4"/>
                  </a:lnTo>
                  <a:lnTo>
                    <a:pt x="0" y="8"/>
                  </a:lnTo>
                  <a:lnTo>
                    <a:pt x="1" y="11"/>
                  </a:lnTo>
                  <a:lnTo>
                    <a:pt x="5" y="12"/>
                  </a:lnTo>
                  <a:lnTo>
                    <a:pt x="7" y="15"/>
                  </a:lnTo>
                  <a:lnTo>
                    <a:pt x="11" y="12"/>
                  </a:lnTo>
                  <a:lnTo>
                    <a:pt x="15" y="11"/>
                  </a:lnTo>
                  <a:lnTo>
                    <a:pt x="16" y="8"/>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7" name="Freeform 125"/>
            <p:cNvSpPr>
              <a:spLocks/>
            </p:cNvSpPr>
            <p:nvPr/>
          </p:nvSpPr>
          <p:spPr bwMode="auto">
            <a:xfrm>
              <a:off x="1061" y="343"/>
              <a:ext cx="3"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5"/>
                <a:gd name="T47" fmla="*/ 15 w 15"/>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5">
                  <a:moveTo>
                    <a:pt x="15" y="8"/>
                  </a:moveTo>
                  <a:lnTo>
                    <a:pt x="14" y="4"/>
                  </a:lnTo>
                  <a:lnTo>
                    <a:pt x="12" y="2"/>
                  </a:lnTo>
                  <a:lnTo>
                    <a:pt x="6" y="0"/>
                  </a:lnTo>
                  <a:lnTo>
                    <a:pt x="4" y="2"/>
                  </a:lnTo>
                  <a:lnTo>
                    <a:pt x="0" y="4"/>
                  </a:lnTo>
                  <a:lnTo>
                    <a:pt x="0" y="8"/>
                  </a:lnTo>
                  <a:lnTo>
                    <a:pt x="0" y="11"/>
                  </a:lnTo>
                  <a:lnTo>
                    <a:pt x="4" y="12"/>
                  </a:lnTo>
                  <a:lnTo>
                    <a:pt x="6" y="15"/>
                  </a:lnTo>
                  <a:lnTo>
                    <a:pt x="12" y="12"/>
                  </a:lnTo>
                  <a:lnTo>
                    <a:pt x="14" y="11"/>
                  </a:lnTo>
                  <a:lnTo>
                    <a:pt x="15" y="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8" name="Freeform 126"/>
            <p:cNvSpPr>
              <a:spLocks/>
            </p:cNvSpPr>
            <p:nvPr/>
          </p:nvSpPr>
          <p:spPr bwMode="auto">
            <a:xfrm>
              <a:off x="1061" y="343"/>
              <a:ext cx="3"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5" y="8"/>
                  </a:moveTo>
                  <a:lnTo>
                    <a:pt x="14" y="4"/>
                  </a:lnTo>
                  <a:lnTo>
                    <a:pt x="12" y="2"/>
                  </a:lnTo>
                  <a:lnTo>
                    <a:pt x="6" y="0"/>
                  </a:lnTo>
                  <a:lnTo>
                    <a:pt x="4" y="2"/>
                  </a:lnTo>
                  <a:lnTo>
                    <a:pt x="0" y="4"/>
                  </a:lnTo>
                  <a:lnTo>
                    <a:pt x="0" y="8"/>
                  </a:lnTo>
                  <a:lnTo>
                    <a:pt x="0" y="11"/>
                  </a:lnTo>
                  <a:lnTo>
                    <a:pt x="4" y="12"/>
                  </a:lnTo>
                  <a:lnTo>
                    <a:pt x="6" y="15"/>
                  </a:lnTo>
                  <a:lnTo>
                    <a:pt x="12" y="12"/>
                  </a:lnTo>
                  <a:lnTo>
                    <a:pt x="14" y="11"/>
                  </a:lnTo>
                  <a:lnTo>
                    <a:pt x="15" y="8"/>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9" name="Freeform 127"/>
            <p:cNvSpPr>
              <a:spLocks/>
            </p:cNvSpPr>
            <p:nvPr/>
          </p:nvSpPr>
          <p:spPr bwMode="auto">
            <a:xfrm>
              <a:off x="1103" y="331"/>
              <a:ext cx="14" cy="19"/>
            </a:xfrm>
            <a:custGeom>
              <a:avLst/>
              <a:gdLst>
                <a:gd name="T0" fmla="*/ 0 w 73"/>
                <a:gd name="T1" fmla="*/ 0 h 95"/>
                <a:gd name="T2" fmla="*/ 0 w 73"/>
                <a:gd name="T3" fmla="*/ 0 h 95"/>
                <a:gd name="T4" fmla="*/ 0 w 73"/>
                <a:gd name="T5" fmla="*/ 0 h 95"/>
                <a:gd name="T6" fmla="*/ 0 w 73"/>
                <a:gd name="T7" fmla="*/ 0 h 95"/>
                <a:gd name="T8" fmla="*/ 0 w 73"/>
                <a:gd name="T9" fmla="*/ 0 h 95"/>
                <a:gd name="T10" fmla="*/ 0 w 73"/>
                <a:gd name="T11" fmla="*/ 0 h 95"/>
                <a:gd name="T12" fmla="*/ 0 w 73"/>
                <a:gd name="T13" fmla="*/ 0 h 95"/>
                <a:gd name="T14" fmla="*/ 0 w 73"/>
                <a:gd name="T15" fmla="*/ 0 h 95"/>
                <a:gd name="T16" fmla="*/ 0 w 73"/>
                <a:gd name="T17" fmla="*/ 0 h 95"/>
                <a:gd name="T18" fmla="*/ 0 w 73"/>
                <a:gd name="T19" fmla="*/ 0 h 95"/>
                <a:gd name="T20" fmla="*/ 0 w 73"/>
                <a:gd name="T21" fmla="*/ 0 h 95"/>
                <a:gd name="T22" fmla="*/ 0 w 73"/>
                <a:gd name="T23" fmla="*/ 0 h 95"/>
                <a:gd name="T24" fmla="*/ 0 w 73"/>
                <a:gd name="T25" fmla="*/ 0 h 95"/>
                <a:gd name="T26" fmla="*/ 0 w 73"/>
                <a:gd name="T27" fmla="*/ 0 h 95"/>
                <a:gd name="T28" fmla="*/ 0 w 73"/>
                <a:gd name="T29" fmla="*/ 0 h 95"/>
                <a:gd name="T30" fmla="*/ 0 w 73"/>
                <a:gd name="T31" fmla="*/ 0 h 95"/>
                <a:gd name="T32" fmla="*/ 0 w 73"/>
                <a:gd name="T33" fmla="*/ 0 h 95"/>
                <a:gd name="T34" fmla="*/ 0 w 73"/>
                <a:gd name="T35" fmla="*/ 0 h 95"/>
                <a:gd name="T36" fmla="*/ 0 w 73"/>
                <a:gd name="T37" fmla="*/ 0 h 95"/>
                <a:gd name="T38" fmla="*/ 0 w 73"/>
                <a:gd name="T39" fmla="*/ 0 h 95"/>
                <a:gd name="T40" fmla="*/ 0 w 73"/>
                <a:gd name="T41" fmla="*/ 0 h 95"/>
                <a:gd name="T42" fmla="*/ 0 w 73"/>
                <a:gd name="T43" fmla="*/ 0 h 95"/>
                <a:gd name="T44" fmla="*/ 0 w 73"/>
                <a:gd name="T45" fmla="*/ 0 h 95"/>
                <a:gd name="T46" fmla="*/ 0 w 73"/>
                <a:gd name="T47" fmla="*/ 0 h 95"/>
                <a:gd name="T48" fmla="*/ 0 w 73"/>
                <a:gd name="T49" fmla="*/ 0 h 95"/>
                <a:gd name="T50" fmla="*/ 0 w 73"/>
                <a:gd name="T51" fmla="*/ 0 h 95"/>
                <a:gd name="T52" fmla="*/ 0 w 73"/>
                <a:gd name="T53" fmla="*/ 0 h 95"/>
                <a:gd name="T54" fmla="*/ 0 w 73"/>
                <a:gd name="T55" fmla="*/ 0 h 95"/>
                <a:gd name="T56" fmla="*/ 0 w 73"/>
                <a:gd name="T57" fmla="*/ 0 h 95"/>
                <a:gd name="T58" fmla="*/ 0 w 73"/>
                <a:gd name="T59" fmla="*/ 0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
                <a:gd name="T91" fmla="*/ 0 h 95"/>
                <a:gd name="T92" fmla="*/ 73 w 73"/>
                <a:gd name="T93" fmla="*/ 95 h 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 h="95">
                  <a:moveTo>
                    <a:pt x="0" y="0"/>
                  </a:moveTo>
                  <a:lnTo>
                    <a:pt x="1" y="64"/>
                  </a:lnTo>
                  <a:lnTo>
                    <a:pt x="1" y="68"/>
                  </a:lnTo>
                  <a:lnTo>
                    <a:pt x="1" y="72"/>
                  </a:lnTo>
                  <a:lnTo>
                    <a:pt x="2" y="75"/>
                  </a:lnTo>
                  <a:lnTo>
                    <a:pt x="5" y="80"/>
                  </a:lnTo>
                  <a:lnTo>
                    <a:pt x="7" y="82"/>
                  </a:lnTo>
                  <a:lnTo>
                    <a:pt x="11" y="86"/>
                  </a:lnTo>
                  <a:lnTo>
                    <a:pt x="17" y="90"/>
                  </a:lnTo>
                  <a:lnTo>
                    <a:pt x="23" y="92"/>
                  </a:lnTo>
                  <a:lnTo>
                    <a:pt x="27" y="94"/>
                  </a:lnTo>
                  <a:lnTo>
                    <a:pt x="31" y="95"/>
                  </a:lnTo>
                  <a:lnTo>
                    <a:pt x="34" y="95"/>
                  </a:lnTo>
                  <a:lnTo>
                    <a:pt x="36" y="95"/>
                  </a:lnTo>
                  <a:lnTo>
                    <a:pt x="38" y="95"/>
                  </a:lnTo>
                  <a:lnTo>
                    <a:pt x="42" y="95"/>
                  </a:lnTo>
                  <a:lnTo>
                    <a:pt x="45" y="94"/>
                  </a:lnTo>
                  <a:lnTo>
                    <a:pt x="49" y="92"/>
                  </a:lnTo>
                  <a:lnTo>
                    <a:pt x="54" y="90"/>
                  </a:lnTo>
                  <a:lnTo>
                    <a:pt x="63" y="86"/>
                  </a:lnTo>
                  <a:lnTo>
                    <a:pt x="65" y="82"/>
                  </a:lnTo>
                  <a:lnTo>
                    <a:pt x="68" y="80"/>
                  </a:lnTo>
                  <a:lnTo>
                    <a:pt x="71" y="75"/>
                  </a:lnTo>
                  <a:lnTo>
                    <a:pt x="73" y="72"/>
                  </a:lnTo>
                  <a:lnTo>
                    <a:pt x="73" y="68"/>
                  </a:lnTo>
                  <a:lnTo>
                    <a:pt x="73" y="64"/>
                  </a:lnTo>
                  <a:lnTo>
                    <a:pt x="73" y="0"/>
                  </a:lnTo>
                  <a:lnTo>
                    <a:pt x="1" y="0"/>
                  </a:lnTo>
                  <a:lnTo>
                    <a:pt x="0" y="0"/>
                  </a:lnTo>
                  <a:close/>
                </a:path>
              </a:pathLst>
            </a:custGeom>
            <a:solidFill>
              <a:srgbClr val="82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0" name="Freeform 128"/>
            <p:cNvSpPr>
              <a:spLocks/>
            </p:cNvSpPr>
            <p:nvPr/>
          </p:nvSpPr>
          <p:spPr bwMode="auto">
            <a:xfrm>
              <a:off x="1103" y="331"/>
              <a:ext cx="14" cy="19"/>
            </a:xfrm>
            <a:custGeom>
              <a:avLst/>
              <a:gdLst>
                <a:gd name="T0" fmla="*/ 0 w 73"/>
                <a:gd name="T1" fmla="*/ 0 h 95"/>
                <a:gd name="T2" fmla="*/ 0 w 73"/>
                <a:gd name="T3" fmla="*/ 0 h 95"/>
                <a:gd name="T4" fmla="*/ 0 w 73"/>
                <a:gd name="T5" fmla="*/ 0 h 95"/>
                <a:gd name="T6" fmla="*/ 0 w 73"/>
                <a:gd name="T7" fmla="*/ 0 h 95"/>
                <a:gd name="T8" fmla="*/ 0 w 73"/>
                <a:gd name="T9" fmla="*/ 0 h 95"/>
                <a:gd name="T10" fmla="*/ 0 w 73"/>
                <a:gd name="T11" fmla="*/ 0 h 95"/>
                <a:gd name="T12" fmla="*/ 0 w 73"/>
                <a:gd name="T13" fmla="*/ 0 h 95"/>
                <a:gd name="T14" fmla="*/ 0 w 73"/>
                <a:gd name="T15" fmla="*/ 0 h 95"/>
                <a:gd name="T16" fmla="*/ 0 w 73"/>
                <a:gd name="T17" fmla="*/ 0 h 95"/>
                <a:gd name="T18" fmla="*/ 0 w 73"/>
                <a:gd name="T19" fmla="*/ 0 h 95"/>
                <a:gd name="T20" fmla="*/ 0 w 73"/>
                <a:gd name="T21" fmla="*/ 0 h 95"/>
                <a:gd name="T22" fmla="*/ 0 w 73"/>
                <a:gd name="T23" fmla="*/ 0 h 95"/>
                <a:gd name="T24" fmla="*/ 0 w 73"/>
                <a:gd name="T25" fmla="*/ 0 h 95"/>
                <a:gd name="T26" fmla="*/ 0 w 73"/>
                <a:gd name="T27" fmla="*/ 0 h 95"/>
                <a:gd name="T28" fmla="*/ 0 w 73"/>
                <a:gd name="T29" fmla="*/ 0 h 95"/>
                <a:gd name="T30" fmla="*/ 0 w 73"/>
                <a:gd name="T31" fmla="*/ 0 h 95"/>
                <a:gd name="T32" fmla="*/ 0 w 73"/>
                <a:gd name="T33" fmla="*/ 0 h 95"/>
                <a:gd name="T34" fmla="*/ 0 w 73"/>
                <a:gd name="T35" fmla="*/ 0 h 95"/>
                <a:gd name="T36" fmla="*/ 0 w 73"/>
                <a:gd name="T37" fmla="*/ 0 h 95"/>
                <a:gd name="T38" fmla="*/ 0 w 73"/>
                <a:gd name="T39" fmla="*/ 0 h 95"/>
                <a:gd name="T40" fmla="*/ 0 w 73"/>
                <a:gd name="T41" fmla="*/ 0 h 95"/>
                <a:gd name="T42" fmla="*/ 0 w 73"/>
                <a:gd name="T43" fmla="*/ 0 h 95"/>
                <a:gd name="T44" fmla="*/ 0 w 73"/>
                <a:gd name="T45" fmla="*/ 0 h 95"/>
                <a:gd name="T46" fmla="*/ 0 w 73"/>
                <a:gd name="T47" fmla="*/ 0 h 95"/>
                <a:gd name="T48" fmla="*/ 0 w 73"/>
                <a:gd name="T49" fmla="*/ 0 h 95"/>
                <a:gd name="T50" fmla="*/ 0 w 73"/>
                <a:gd name="T51" fmla="*/ 0 h 95"/>
                <a:gd name="T52" fmla="*/ 0 w 73"/>
                <a:gd name="T53" fmla="*/ 0 h 95"/>
                <a:gd name="T54" fmla="*/ 0 w 73"/>
                <a:gd name="T55" fmla="*/ 0 h 95"/>
                <a:gd name="T56" fmla="*/ 0 w 73"/>
                <a:gd name="T57" fmla="*/ 0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95"/>
                <a:gd name="T89" fmla="*/ 73 w 73"/>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95">
                  <a:moveTo>
                    <a:pt x="0" y="0"/>
                  </a:moveTo>
                  <a:lnTo>
                    <a:pt x="1" y="64"/>
                  </a:lnTo>
                  <a:lnTo>
                    <a:pt x="1" y="68"/>
                  </a:lnTo>
                  <a:lnTo>
                    <a:pt x="1" y="72"/>
                  </a:lnTo>
                  <a:lnTo>
                    <a:pt x="2" y="75"/>
                  </a:lnTo>
                  <a:lnTo>
                    <a:pt x="5" y="80"/>
                  </a:lnTo>
                  <a:lnTo>
                    <a:pt x="7" y="82"/>
                  </a:lnTo>
                  <a:lnTo>
                    <a:pt x="11" y="86"/>
                  </a:lnTo>
                  <a:lnTo>
                    <a:pt x="17" y="90"/>
                  </a:lnTo>
                  <a:lnTo>
                    <a:pt x="23" y="92"/>
                  </a:lnTo>
                  <a:lnTo>
                    <a:pt x="27" y="94"/>
                  </a:lnTo>
                  <a:lnTo>
                    <a:pt x="31" y="95"/>
                  </a:lnTo>
                  <a:lnTo>
                    <a:pt x="34" y="95"/>
                  </a:lnTo>
                  <a:lnTo>
                    <a:pt x="36" y="95"/>
                  </a:lnTo>
                  <a:lnTo>
                    <a:pt x="38" y="95"/>
                  </a:lnTo>
                  <a:lnTo>
                    <a:pt x="42" y="95"/>
                  </a:lnTo>
                  <a:lnTo>
                    <a:pt x="45" y="94"/>
                  </a:lnTo>
                  <a:lnTo>
                    <a:pt x="49" y="92"/>
                  </a:lnTo>
                  <a:lnTo>
                    <a:pt x="54" y="90"/>
                  </a:lnTo>
                  <a:lnTo>
                    <a:pt x="63" y="86"/>
                  </a:lnTo>
                  <a:lnTo>
                    <a:pt x="65" y="82"/>
                  </a:lnTo>
                  <a:lnTo>
                    <a:pt x="68" y="80"/>
                  </a:lnTo>
                  <a:lnTo>
                    <a:pt x="71" y="75"/>
                  </a:lnTo>
                  <a:lnTo>
                    <a:pt x="73" y="72"/>
                  </a:lnTo>
                  <a:lnTo>
                    <a:pt x="73" y="68"/>
                  </a:lnTo>
                  <a:lnTo>
                    <a:pt x="73" y="64"/>
                  </a:lnTo>
                  <a:lnTo>
                    <a:pt x="73" y="0"/>
                  </a:lnTo>
                  <a:lnTo>
                    <a:pt x="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1" name="Freeform 129"/>
            <p:cNvSpPr>
              <a:spLocks/>
            </p:cNvSpPr>
            <p:nvPr/>
          </p:nvSpPr>
          <p:spPr bwMode="auto">
            <a:xfrm>
              <a:off x="1108" y="339"/>
              <a:ext cx="4" cy="3"/>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w 18"/>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4"/>
                <a:gd name="T47" fmla="*/ 18 w 1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4">
                  <a:moveTo>
                    <a:pt x="18" y="7"/>
                  </a:moveTo>
                  <a:lnTo>
                    <a:pt x="15" y="4"/>
                  </a:lnTo>
                  <a:lnTo>
                    <a:pt x="14" y="1"/>
                  </a:lnTo>
                  <a:lnTo>
                    <a:pt x="9" y="0"/>
                  </a:lnTo>
                  <a:lnTo>
                    <a:pt x="5" y="1"/>
                  </a:lnTo>
                  <a:lnTo>
                    <a:pt x="1" y="4"/>
                  </a:lnTo>
                  <a:lnTo>
                    <a:pt x="0" y="7"/>
                  </a:lnTo>
                  <a:lnTo>
                    <a:pt x="1" y="10"/>
                  </a:lnTo>
                  <a:lnTo>
                    <a:pt x="5" y="13"/>
                  </a:lnTo>
                  <a:lnTo>
                    <a:pt x="9" y="14"/>
                  </a:lnTo>
                  <a:lnTo>
                    <a:pt x="14" y="13"/>
                  </a:lnTo>
                  <a:lnTo>
                    <a:pt x="15" y="10"/>
                  </a:lnTo>
                  <a:lnTo>
                    <a:pt x="18"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2" name="Freeform 130"/>
            <p:cNvSpPr>
              <a:spLocks/>
            </p:cNvSpPr>
            <p:nvPr/>
          </p:nvSpPr>
          <p:spPr bwMode="auto">
            <a:xfrm>
              <a:off x="1108" y="339"/>
              <a:ext cx="4" cy="3"/>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4"/>
                <a:gd name="T41" fmla="*/ 18 w 1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4">
                  <a:moveTo>
                    <a:pt x="18" y="7"/>
                  </a:moveTo>
                  <a:lnTo>
                    <a:pt x="15" y="4"/>
                  </a:lnTo>
                  <a:lnTo>
                    <a:pt x="14" y="1"/>
                  </a:lnTo>
                  <a:lnTo>
                    <a:pt x="9" y="0"/>
                  </a:lnTo>
                  <a:lnTo>
                    <a:pt x="5" y="1"/>
                  </a:lnTo>
                  <a:lnTo>
                    <a:pt x="1" y="4"/>
                  </a:lnTo>
                  <a:lnTo>
                    <a:pt x="0" y="7"/>
                  </a:lnTo>
                  <a:lnTo>
                    <a:pt x="1" y="10"/>
                  </a:lnTo>
                  <a:lnTo>
                    <a:pt x="5" y="13"/>
                  </a:lnTo>
                  <a:lnTo>
                    <a:pt x="9" y="14"/>
                  </a:lnTo>
                  <a:lnTo>
                    <a:pt x="14" y="13"/>
                  </a:lnTo>
                  <a:lnTo>
                    <a:pt x="15" y="10"/>
                  </a:lnTo>
                  <a:lnTo>
                    <a:pt x="18"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3" name="Freeform 131"/>
            <p:cNvSpPr>
              <a:spLocks/>
            </p:cNvSpPr>
            <p:nvPr/>
          </p:nvSpPr>
          <p:spPr bwMode="auto">
            <a:xfrm>
              <a:off x="1112" y="334"/>
              <a:ext cx="3" cy="3"/>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w 16"/>
                <a:gd name="T27" fmla="*/ 0 h 15"/>
                <a:gd name="T28" fmla="*/ 0 w 16"/>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5"/>
                <a:gd name="T47" fmla="*/ 16 w 16"/>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5">
                  <a:moveTo>
                    <a:pt x="15" y="7"/>
                  </a:moveTo>
                  <a:lnTo>
                    <a:pt x="15" y="4"/>
                  </a:lnTo>
                  <a:lnTo>
                    <a:pt x="12" y="1"/>
                  </a:lnTo>
                  <a:lnTo>
                    <a:pt x="7" y="0"/>
                  </a:lnTo>
                  <a:lnTo>
                    <a:pt x="5" y="1"/>
                  </a:lnTo>
                  <a:lnTo>
                    <a:pt x="1" y="4"/>
                  </a:lnTo>
                  <a:lnTo>
                    <a:pt x="0" y="7"/>
                  </a:lnTo>
                  <a:lnTo>
                    <a:pt x="1" y="12"/>
                  </a:lnTo>
                  <a:lnTo>
                    <a:pt x="5" y="14"/>
                  </a:lnTo>
                  <a:lnTo>
                    <a:pt x="7" y="15"/>
                  </a:lnTo>
                  <a:lnTo>
                    <a:pt x="12" y="14"/>
                  </a:lnTo>
                  <a:lnTo>
                    <a:pt x="15" y="12"/>
                  </a:lnTo>
                  <a:lnTo>
                    <a:pt x="16" y="7"/>
                  </a:lnTo>
                  <a:lnTo>
                    <a:pt x="15"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4" name="Freeform 132"/>
            <p:cNvSpPr>
              <a:spLocks/>
            </p:cNvSpPr>
            <p:nvPr/>
          </p:nvSpPr>
          <p:spPr bwMode="auto">
            <a:xfrm>
              <a:off x="1112" y="334"/>
              <a:ext cx="3" cy="3"/>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5" y="7"/>
                  </a:moveTo>
                  <a:lnTo>
                    <a:pt x="15" y="4"/>
                  </a:lnTo>
                  <a:lnTo>
                    <a:pt x="12" y="1"/>
                  </a:lnTo>
                  <a:lnTo>
                    <a:pt x="7" y="0"/>
                  </a:lnTo>
                  <a:lnTo>
                    <a:pt x="5" y="1"/>
                  </a:lnTo>
                  <a:lnTo>
                    <a:pt x="1" y="4"/>
                  </a:lnTo>
                  <a:lnTo>
                    <a:pt x="0" y="7"/>
                  </a:lnTo>
                  <a:lnTo>
                    <a:pt x="1" y="12"/>
                  </a:lnTo>
                  <a:lnTo>
                    <a:pt x="5" y="14"/>
                  </a:lnTo>
                  <a:lnTo>
                    <a:pt x="7" y="15"/>
                  </a:lnTo>
                  <a:lnTo>
                    <a:pt x="12" y="14"/>
                  </a:lnTo>
                  <a:lnTo>
                    <a:pt x="15" y="12"/>
                  </a:lnTo>
                  <a:lnTo>
                    <a:pt x="16"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5" name="Freeform 133"/>
            <p:cNvSpPr>
              <a:spLocks/>
            </p:cNvSpPr>
            <p:nvPr/>
          </p:nvSpPr>
          <p:spPr bwMode="auto">
            <a:xfrm>
              <a:off x="1105" y="334"/>
              <a:ext cx="3"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5"/>
                <a:gd name="T44" fmla="*/ 15 w 15"/>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5">
                  <a:moveTo>
                    <a:pt x="15" y="7"/>
                  </a:moveTo>
                  <a:lnTo>
                    <a:pt x="14" y="4"/>
                  </a:lnTo>
                  <a:lnTo>
                    <a:pt x="12" y="1"/>
                  </a:lnTo>
                  <a:lnTo>
                    <a:pt x="7" y="0"/>
                  </a:lnTo>
                  <a:lnTo>
                    <a:pt x="4" y="1"/>
                  </a:lnTo>
                  <a:lnTo>
                    <a:pt x="0" y="4"/>
                  </a:lnTo>
                  <a:lnTo>
                    <a:pt x="0" y="7"/>
                  </a:lnTo>
                  <a:lnTo>
                    <a:pt x="0" y="12"/>
                  </a:lnTo>
                  <a:lnTo>
                    <a:pt x="4" y="14"/>
                  </a:lnTo>
                  <a:lnTo>
                    <a:pt x="7" y="15"/>
                  </a:lnTo>
                  <a:lnTo>
                    <a:pt x="12" y="14"/>
                  </a:lnTo>
                  <a:lnTo>
                    <a:pt x="14" y="12"/>
                  </a:lnTo>
                  <a:lnTo>
                    <a:pt x="15"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6" name="Freeform 134"/>
            <p:cNvSpPr>
              <a:spLocks/>
            </p:cNvSpPr>
            <p:nvPr/>
          </p:nvSpPr>
          <p:spPr bwMode="auto">
            <a:xfrm>
              <a:off x="1105" y="334"/>
              <a:ext cx="3"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5" y="7"/>
                  </a:moveTo>
                  <a:lnTo>
                    <a:pt x="14" y="4"/>
                  </a:lnTo>
                  <a:lnTo>
                    <a:pt x="12" y="1"/>
                  </a:lnTo>
                  <a:lnTo>
                    <a:pt x="7" y="0"/>
                  </a:lnTo>
                  <a:lnTo>
                    <a:pt x="4" y="1"/>
                  </a:lnTo>
                  <a:lnTo>
                    <a:pt x="0" y="4"/>
                  </a:lnTo>
                  <a:lnTo>
                    <a:pt x="0" y="7"/>
                  </a:lnTo>
                  <a:lnTo>
                    <a:pt x="0" y="12"/>
                  </a:lnTo>
                  <a:lnTo>
                    <a:pt x="4" y="14"/>
                  </a:lnTo>
                  <a:lnTo>
                    <a:pt x="7" y="15"/>
                  </a:lnTo>
                  <a:lnTo>
                    <a:pt x="12" y="14"/>
                  </a:lnTo>
                  <a:lnTo>
                    <a:pt x="14" y="12"/>
                  </a:lnTo>
                  <a:lnTo>
                    <a:pt x="15"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7" name="Freeform 135"/>
            <p:cNvSpPr>
              <a:spLocks/>
            </p:cNvSpPr>
            <p:nvPr/>
          </p:nvSpPr>
          <p:spPr bwMode="auto">
            <a:xfrm>
              <a:off x="1112" y="343"/>
              <a:ext cx="3" cy="3"/>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w 16"/>
                <a:gd name="T27" fmla="*/ 0 h 15"/>
                <a:gd name="T28" fmla="*/ 0 w 16"/>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5"/>
                <a:gd name="T47" fmla="*/ 16 w 16"/>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5">
                  <a:moveTo>
                    <a:pt x="15" y="8"/>
                  </a:moveTo>
                  <a:lnTo>
                    <a:pt x="15" y="4"/>
                  </a:lnTo>
                  <a:lnTo>
                    <a:pt x="12" y="2"/>
                  </a:lnTo>
                  <a:lnTo>
                    <a:pt x="7" y="0"/>
                  </a:lnTo>
                  <a:lnTo>
                    <a:pt x="5" y="2"/>
                  </a:lnTo>
                  <a:lnTo>
                    <a:pt x="1" y="4"/>
                  </a:lnTo>
                  <a:lnTo>
                    <a:pt x="0" y="8"/>
                  </a:lnTo>
                  <a:lnTo>
                    <a:pt x="1" y="11"/>
                  </a:lnTo>
                  <a:lnTo>
                    <a:pt x="5" y="12"/>
                  </a:lnTo>
                  <a:lnTo>
                    <a:pt x="7" y="15"/>
                  </a:lnTo>
                  <a:lnTo>
                    <a:pt x="12" y="12"/>
                  </a:lnTo>
                  <a:lnTo>
                    <a:pt x="15" y="11"/>
                  </a:lnTo>
                  <a:lnTo>
                    <a:pt x="16" y="8"/>
                  </a:lnTo>
                  <a:lnTo>
                    <a:pt x="15" y="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8" name="Freeform 136"/>
            <p:cNvSpPr>
              <a:spLocks/>
            </p:cNvSpPr>
            <p:nvPr/>
          </p:nvSpPr>
          <p:spPr bwMode="auto">
            <a:xfrm>
              <a:off x="1112" y="343"/>
              <a:ext cx="3" cy="3"/>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5" y="8"/>
                  </a:moveTo>
                  <a:lnTo>
                    <a:pt x="15" y="4"/>
                  </a:lnTo>
                  <a:lnTo>
                    <a:pt x="12" y="2"/>
                  </a:lnTo>
                  <a:lnTo>
                    <a:pt x="7" y="0"/>
                  </a:lnTo>
                  <a:lnTo>
                    <a:pt x="5" y="2"/>
                  </a:lnTo>
                  <a:lnTo>
                    <a:pt x="1" y="4"/>
                  </a:lnTo>
                  <a:lnTo>
                    <a:pt x="0" y="8"/>
                  </a:lnTo>
                  <a:lnTo>
                    <a:pt x="1" y="11"/>
                  </a:lnTo>
                  <a:lnTo>
                    <a:pt x="5" y="12"/>
                  </a:lnTo>
                  <a:lnTo>
                    <a:pt x="7" y="15"/>
                  </a:lnTo>
                  <a:lnTo>
                    <a:pt x="12" y="12"/>
                  </a:lnTo>
                  <a:lnTo>
                    <a:pt x="15" y="11"/>
                  </a:lnTo>
                  <a:lnTo>
                    <a:pt x="16" y="8"/>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9" name="Freeform 137"/>
            <p:cNvSpPr>
              <a:spLocks/>
            </p:cNvSpPr>
            <p:nvPr/>
          </p:nvSpPr>
          <p:spPr bwMode="auto">
            <a:xfrm>
              <a:off x="1105" y="343"/>
              <a:ext cx="3"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5"/>
                <a:gd name="T47" fmla="*/ 15 w 15"/>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5">
                  <a:moveTo>
                    <a:pt x="15" y="8"/>
                  </a:moveTo>
                  <a:lnTo>
                    <a:pt x="14" y="4"/>
                  </a:lnTo>
                  <a:lnTo>
                    <a:pt x="12" y="2"/>
                  </a:lnTo>
                  <a:lnTo>
                    <a:pt x="7" y="0"/>
                  </a:lnTo>
                  <a:lnTo>
                    <a:pt x="4" y="2"/>
                  </a:lnTo>
                  <a:lnTo>
                    <a:pt x="0" y="4"/>
                  </a:lnTo>
                  <a:lnTo>
                    <a:pt x="0" y="8"/>
                  </a:lnTo>
                  <a:lnTo>
                    <a:pt x="0" y="11"/>
                  </a:lnTo>
                  <a:lnTo>
                    <a:pt x="4" y="12"/>
                  </a:lnTo>
                  <a:lnTo>
                    <a:pt x="7" y="15"/>
                  </a:lnTo>
                  <a:lnTo>
                    <a:pt x="12" y="12"/>
                  </a:lnTo>
                  <a:lnTo>
                    <a:pt x="14" y="11"/>
                  </a:lnTo>
                  <a:lnTo>
                    <a:pt x="15" y="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0" name="Freeform 138"/>
            <p:cNvSpPr>
              <a:spLocks/>
            </p:cNvSpPr>
            <p:nvPr/>
          </p:nvSpPr>
          <p:spPr bwMode="auto">
            <a:xfrm>
              <a:off x="1105" y="343"/>
              <a:ext cx="3"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5" y="8"/>
                  </a:moveTo>
                  <a:lnTo>
                    <a:pt x="14" y="4"/>
                  </a:lnTo>
                  <a:lnTo>
                    <a:pt x="12" y="2"/>
                  </a:lnTo>
                  <a:lnTo>
                    <a:pt x="7" y="0"/>
                  </a:lnTo>
                  <a:lnTo>
                    <a:pt x="4" y="2"/>
                  </a:lnTo>
                  <a:lnTo>
                    <a:pt x="0" y="4"/>
                  </a:lnTo>
                  <a:lnTo>
                    <a:pt x="0" y="8"/>
                  </a:lnTo>
                  <a:lnTo>
                    <a:pt x="0" y="11"/>
                  </a:lnTo>
                  <a:lnTo>
                    <a:pt x="4" y="12"/>
                  </a:lnTo>
                  <a:lnTo>
                    <a:pt x="7" y="15"/>
                  </a:lnTo>
                  <a:lnTo>
                    <a:pt x="12" y="12"/>
                  </a:lnTo>
                  <a:lnTo>
                    <a:pt x="14" y="11"/>
                  </a:lnTo>
                  <a:lnTo>
                    <a:pt x="15" y="8"/>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1" name="Freeform 139"/>
            <p:cNvSpPr>
              <a:spLocks/>
            </p:cNvSpPr>
            <p:nvPr/>
          </p:nvSpPr>
          <p:spPr bwMode="auto">
            <a:xfrm>
              <a:off x="1087" y="338"/>
              <a:ext cx="3" cy="2"/>
            </a:xfrm>
            <a:custGeom>
              <a:avLst/>
              <a:gdLst>
                <a:gd name="T0" fmla="*/ 0 w 15"/>
                <a:gd name="T1" fmla="*/ 0 h 14"/>
                <a:gd name="T2" fmla="*/ 0 w 15"/>
                <a:gd name="T3" fmla="*/ 0 h 14"/>
                <a:gd name="T4" fmla="*/ 0 w 15"/>
                <a:gd name="T5" fmla="*/ 0 h 14"/>
                <a:gd name="T6" fmla="*/ 0 w 15"/>
                <a:gd name="T7" fmla="*/ 0 h 14"/>
                <a:gd name="T8" fmla="*/ 0 w 15"/>
                <a:gd name="T9" fmla="*/ 0 h 14"/>
                <a:gd name="T10" fmla="*/ 0 w 15"/>
                <a:gd name="T11" fmla="*/ 0 h 14"/>
                <a:gd name="T12" fmla="*/ 0 w 15"/>
                <a:gd name="T13" fmla="*/ 0 h 14"/>
                <a:gd name="T14" fmla="*/ 0 w 15"/>
                <a:gd name="T15" fmla="*/ 0 h 14"/>
                <a:gd name="T16" fmla="*/ 0 w 15"/>
                <a:gd name="T17" fmla="*/ 0 h 14"/>
                <a:gd name="T18" fmla="*/ 0 w 15"/>
                <a:gd name="T19" fmla="*/ 0 h 14"/>
                <a:gd name="T20" fmla="*/ 0 w 15"/>
                <a:gd name="T21" fmla="*/ 0 h 14"/>
                <a:gd name="T22" fmla="*/ 0 w 15"/>
                <a:gd name="T23" fmla="*/ 0 h 14"/>
                <a:gd name="T24" fmla="*/ 0 w 15"/>
                <a:gd name="T25" fmla="*/ 0 h 14"/>
                <a:gd name="T26" fmla="*/ 0 w 15"/>
                <a:gd name="T27" fmla="*/ 0 h 14"/>
                <a:gd name="T28" fmla="*/ 0 w 15"/>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4"/>
                <a:gd name="T47" fmla="*/ 15 w 15"/>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4">
                  <a:moveTo>
                    <a:pt x="15" y="7"/>
                  </a:moveTo>
                  <a:lnTo>
                    <a:pt x="14" y="4"/>
                  </a:lnTo>
                  <a:lnTo>
                    <a:pt x="11" y="1"/>
                  </a:lnTo>
                  <a:lnTo>
                    <a:pt x="8" y="0"/>
                  </a:lnTo>
                  <a:lnTo>
                    <a:pt x="3" y="1"/>
                  </a:lnTo>
                  <a:lnTo>
                    <a:pt x="1" y="4"/>
                  </a:lnTo>
                  <a:lnTo>
                    <a:pt x="0" y="7"/>
                  </a:lnTo>
                  <a:lnTo>
                    <a:pt x="1" y="10"/>
                  </a:lnTo>
                  <a:lnTo>
                    <a:pt x="3" y="13"/>
                  </a:lnTo>
                  <a:lnTo>
                    <a:pt x="8" y="14"/>
                  </a:lnTo>
                  <a:lnTo>
                    <a:pt x="11" y="13"/>
                  </a:lnTo>
                  <a:lnTo>
                    <a:pt x="14" y="10"/>
                  </a:lnTo>
                  <a:lnTo>
                    <a:pt x="15"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2" name="Freeform 140"/>
            <p:cNvSpPr>
              <a:spLocks/>
            </p:cNvSpPr>
            <p:nvPr/>
          </p:nvSpPr>
          <p:spPr bwMode="auto">
            <a:xfrm>
              <a:off x="1087" y="338"/>
              <a:ext cx="3" cy="2"/>
            </a:xfrm>
            <a:custGeom>
              <a:avLst/>
              <a:gdLst>
                <a:gd name="T0" fmla="*/ 0 w 15"/>
                <a:gd name="T1" fmla="*/ 0 h 14"/>
                <a:gd name="T2" fmla="*/ 0 w 15"/>
                <a:gd name="T3" fmla="*/ 0 h 14"/>
                <a:gd name="T4" fmla="*/ 0 w 15"/>
                <a:gd name="T5" fmla="*/ 0 h 14"/>
                <a:gd name="T6" fmla="*/ 0 w 15"/>
                <a:gd name="T7" fmla="*/ 0 h 14"/>
                <a:gd name="T8" fmla="*/ 0 w 15"/>
                <a:gd name="T9" fmla="*/ 0 h 14"/>
                <a:gd name="T10" fmla="*/ 0 w 15"/>
                <a:gd name="T11" fmla="*/ 0 h 14"/>
                <a:gd name="T12" fmla="*/ 0 w 15"/>
                <a:gd name="T13" fmla="*/ 0 h 14"/>
                <a:gd name="T14" fmla="*/ 0 w 15"/>
                <a:gd name="T15" fmla="*/ 0 h 14"/>
                <a:gd name="T16" fmla="*/ 0 w 15"/>
                <a:gd name="T17" fmla="*/ 0 h 14"/>
                <a:gd name="T18" fmla="*/ 0 w 15"/>
                <a:gd name="T19" fmla="*/ 0 h 14"/>
                <a:gd name="T20" fmla="*/ 0 w 15"/>
                <a:gd name="T21" fmla="*/ 0 h 14"/>
                <a:gd name="T22" fmla="*/ 0 w 15"/>
                <a:gd name="T23" fmla="*/ 0 h 14"/>
                <a:gd name="T24" fmla="*/ 0 w 15"/>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5" y="7"/>
                  </a:moveTo>
                  <a:lnTo>
                    <a:pt x="14" y="4"/>
                  </a:lnTo>
                  <a:lnTo>
                    <a:pt x="11" y="1"/>
                  </a:lnTo>
                  <a:lnTo>
                    <a:pt x="8" y="0"/>
                  </a:lnTo>
                  <a:lnTo>
                    <a:pt x="3" y="1"/>
                  </a:lnTo>
                  <a:lnTo>
                    <a:pt x="1" y="4"/>
                  </a:lnTo>
                  <a:lnTo>
                    <a:pt x="0" y="7"/>
                  </a:lnTo>
                  <a:lnTo>
                    <a:pt x="1" y="10"/>
                  </a:lnTo>
                  <a:lnTo>
                    <a:pt x="3" y="13"/>
                  </a:lnTo>
                  <a:lnTo>
                    <a:pt x="8" y="14"/>
                  </a:lnTo>
                  <a:lnTo>
                    <a:pt x="11" y="13"/>
                  </a:lnTo>
                  <a:lnTo>
                    <a:pt x="14" y="10"/>
                  </a:lnTo>
                  <a:lnTo>
                    <a:pt x="15"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3" name="Freeform 141"/>
            <p:cNvSpPr>
              <a:spLocks/>
            </p:cNvSpPr>
            <p:nvPr/>
          </p:nvSpPr>
          <p:spPr bwMode="auto">
            <a:xfrm>
              <a:off x="1091" y="333"/>
              <a:ext cx="3" cy="3"/>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4"/>
                <a:gd name="T47" fmla="*/ 14 w 1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4">
                  <a:moveTo>
                    <a:pt x="14" y="7"/>
                  </a:moveTo>
                  <a:lnTo>
                    <a:pt x="13" y="3"/>
                  </a:lnTo>
                  <a:lnTo>
                    <a:pt x="11" y="1"/>
                  </a:lnTo>
                  <a:lnTo>
                    <a:pt x="7" y="0"/>
                  </a:lnTo>
                  <a:lnTo>
                    <a:pt x="4" y="1"/>
                  </a:lnTo>
                  <a:lnTo>
                    <a:pt x="0" y="3"/>
                  </a:lnTo>
                  <a:lnTo>
                    <a:pt x="0" y="8"/>
                  </a:lnTo>
                  <a:lnTo>
                    <a:pt x="0" y="10"/>
                  </a:lnTo>
                  <a:lnTo>
                    <a:pt x="4" y="12"/>
                  </a:lnTo>
                  <a:lnTo>
                    <a:pt x="7" y="14"/>
                  </a:lnTo>
                  <a:lnTo>
                    <a:pt x="11" y="12"/>
                  </a:lnTo>
                  <a:lnTo>
                    <a:pt x="13" y="10"/>
                  </a:lnTo>
                  <a:lnTo>
                    <a:pt x="14" y="8"/>
                  </a:lnTo>
                  <a:lnTo>
                    <a:pt x="14"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4" name="Freeform 142"/>
            <p:cNvSpPr>
              <a:spLocks/>
            </p:cNvSpPr>
            <p:nvPr/>
          </p:nvSpPr>
          <p:spPr bwMode="auto">
            <a:xfrm>
              <a:off x="1091" y="333"/>
              <a:ext cx="3" cy="3"/>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14" y="7"/>
                  </a:moveTo>
                  <a:lnTo>
                    <a:pt x="13" y="3"/>
                  </a:lnTo>
                  <a:lnTo>
                    <a:pt x="11" y="1"/>
                  </a:lnTo>
                  <a:lnTo>
                    <a:pt x="7" y="0"/>
                  </a:lnTo>
                  <a:lnTo>
                    <a:pt x="4" y="1"/>
                  </a:lnTo>
                  <a:lnTo>
                    <a:pt x="0" y="3"/>
                  </a:lnTo>
                  <a:lnTo>
                    <a:pt x="0" y="8"/>
                  </a:lnTo>
                  <a:lnTo>
                    <a:pt x="0" y="10"/>
                  </a:lnTo>
                  <a:lnTo>
                    <a:pt x="4" y="12"/>
                  </a:lnTo>
                  <a:lnTo>
                    <a:pt x="7" y="14"/>
                  </a:lnTo>
                  <a:lnTo>
                    <a:pt x="11" y="12"/>
                  </a:lnTo>
                  <a:lnTo>
                    <a:pt x="13" y="10"/>
                  </a:lnTo>
                  <a:lnTo>
                    <a:pt x="14" y="8"/>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5" name="Freeform 143"/>
            <p:cNvSpPr>
              <a:spLocks/>
            </p:cNvSpPr>
            <p:nvPr/>
          </p:nvSpPr>
          <p:spPr bwMode="auto">
            <a:xfrm>
              <a:off x="1083" y="333"/>
              <a:ext cx="3" cy="3"/>
            </a:xfrm>
            <a:custGeom>
              <a:avLst/>
              <a:gdLst>
                <a:gd name="T0" fmla="*/ 0 w 17"/>
                <a:gd name="T1" fmla="*/ 0 h 14"/>
                <a:gd name="T2" fmla="*/ 0 w 17"/>
                <a:gd name="T3" fmla="*/ 0 h 14"/>
                <a:gd name="T4" fmla="*/ 0 w 17"/>
                <a:gd name="T5" fmla="*/ 0 h 14"/>
                <a:gd name="T6" fmla="*/ 0 w 17"/>
                <a:gd name="T7" fmla="*/ 0 h 14"/>
                <a:gd name="T8" fmla="*/ 0 w 17"/>
                <a:gd name="T9" fmla="*/ 0 h 14"/>
                <a:gd name="T10" fmla="*/ 0 w 17"/>
                <a:gd name="T11" fmla="*/ 0 h 14"/>
                <a:gd name="T12" fmla="*/ 0 w 17"/>
                <a:gd name="T13" fmla="*/ 0 h 14"/>
                <a:gd name="T14" fmla="*/ 0 w 17"/>
                <a:gd name="T15" fmla="*/ 0 h 14"/>
                <a:gd name="T16" fmla="*/ 0 w 17"/>
                <a:gd name="T17" fmla="*/ 0 h 14"/>
                <a:gd name="T18" fmla="*/ 0 w 17"/>
                <a:gd name="T19" fmla="*/ 0 h 14"/>
                <a:gd name="T20" fmla="*/ 0 w 17"/>
                <a:gd name="T21" fmla="*/ 0 h 14"/>
                <a:gd name="T22" fmla="*/ 0 w 17"/>
                <a:gd name="T23" fmla="*/ 0 h 14"/>
                <a:gd name="T24" fmla="*/ 0 w 17"/>
                <a:gd name="T25" fmla="*/ 0 h 14"/>
                <a:gd name="T26" fmla="*/ 0 w 17"/>
                <a:gd name="T27" fmla="*/ 0 h 14"/>
                <a:gd name="T28" fmla="*/ 0 w 17"/>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4"/>
                <a:gd name="T47" fmla="*/ 17 w 17"/>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4">
                  <a:moveTo>
                    <a:pt x="17" y="7"/>
                  </a:moveTo>
                  <a:lnTo>
                    <a:pt x="16" y="3"/>
                  </a:lnTo>
                  <a:lnTo>
                    <a:pt x="13" y="1"/>
                  </a:lnTo>
                  <a:lnTo>
                    <a:pt x="9" y="0"/>
                  </a:lnTo>
                  <a:lnTo>
                    <a:pt x="5" y="1"/>
                  </a:lnTo>
                  <a:lnTo>
                    <a:pt x="1" y="3"/>
                  </a:lnTo>
                  <a:lnTo>
                    <a:pt x="0" y="8"/>
                  </a:lnTo>
                  <a:lnTo>
                    <a:pt x="1" y="10"/>
                  </a:lnTo>
                  <a:lnTo>
                    <a:pt x="5" y="12"/>
                  </a:lnTo>
                  <a:lnTo>
                    <a:pt x="9" y="14"/>
                  </a:lnTo>
                  <a:lnTo>
                    <a:pt x="13" y="12"/>
                  </a:lnTo>
                  <a:lnTo>
                    <a:pt x="16" y="10"/>
                  </a:lnTo>
                  <a:lnTo>
                    <a:pt x="17" y="8"/>
                  </a:lnTo>
                  <a:lnTo>
                    <a:pt x="17"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6" name="Freeform 144"/>
            <p:cNvSpPr>
              <a:spLocks/>
            </p:cNvSpPr>
            <p:nvPr/>
          </p:nvSpPr>
          <p:spPr bwMode="auto">
            <a:xfrm>
              <a:off x="1083" y="333"/>
              <a:ext cx="3" cy="3"/>
            </a:xfrm>
            <a:custGeom>
              <a:avLst/>
              <a:gdLst>
                <a:gd name="T0" fmla="*/ 0 w 17"/>
                <a:gd name="T1" fmla="*/ 0 h 14"/>
                <a:gd name="T2" fmla="*/ 0 w 17"/>
                <a:gd name="T3" fmla="*/ 0 h 14"/>
                <a:gd name="T4" fmla="*/ 0 w 17"/>
                <a:gd name="T5" fmla="*/ 0 h 14"/>
                <a:gd name="T6" fmla="*/ 0 w 17"/>
                <a:gd name="T7" fmla="*/ 0 h 14"/>
                <a:gd name="T8" fmla="*/ 0 w 17"/>
                <a:gd name="T9" fmla="*/ 0 h 14"/>
                <a:gd name="T10" fmla="*/ 0 w 17"/>
                <a:gd name="T11" fmla="*/ 0 h 14"/>
                <a:gd name="T12" fmla="*/ 0 w 17"/>
                <a:gd name="T13" fmla="*/ 0 h 14"/>
                <a:gd name="T14" fmla="*/ 0 w 17"/>
                <a:gd name="T15" fmla="*/ 0 h 14"/>
                <a:gd name="T16" fmla="*/ 0 w 17"/>
                <a:gd name="T17" fmla="*/ 0 h 14"/>
                <a:gd name="T18" fmla="*/ 0 w 17"/>
                <a:gd name="T19" fmla="*/ 0 h 14"/>
                <a:gd name="T20" fmla="*/ 0 w 17"/>
                <a:gd name="T21" fmla="*/ 0 h 14"/>
                <a:gd name="T22" fmla="*/ 0 w 17"/>
                <a:gd name="T23" fmla="*/ 0 h 14"/>
                <a:gd name="T24" fmla="*/ 0 w 17"/>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17" y="7"/>
                  </a:moveTo>
                  <a:lnTo>
                    <a:pt x="16" y="3"/>
                  </a:lnTo>
                  <a:lnTo>
                    <a:pt x="13" y="1"/>
                  </a:lnTo>
                  <a:lnTo>
                    <a:pt x="9" y="0"/>
                  </a:lnTo>
                  <a:lnTo>
                    <a:pt x="5" y="1"/>
                  </a:lnTo>
                  <a:lnTo>
                    <a:pt x="1" y="3"/>
                  </a:lnTo>
                  <a:lnTo>
                    <a:pt x="0" y="8"/>
                  </a:lnTo>
                  <a:lnTo>
                    <a:pt x="1" y="10"/>
                  </a:lnTo>
                  <a:lnTo>
                    <a:pt x="5" y="12"/>
                  </a:lnTo>
                  <a:lnTo>
                    <a:pt x="9" y="14"/>
                  </a:lnTo>
                  <a:lnTo>
                    <a:pt x="13" y="12"/>
                  </a:lnTo>
                  <a:lnTo>
                    <a:pt x="16" y="10"/>
                  </a:lnTo>
                  <a:lnTo>
                    <a:pt x="17" y="8"/>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7" name="Freeform 145"/>
            <p:cNvSpPr>
              <a:spLocks/>
            </p:cNvSpPr>
            <p:nvPr/>
          </p:nvSpPr>
          <p:spPr bwMode="auto">
            <a:xfrm>
              <a:off x="1091" y="342"/>
              <a:ext cx="3" cy="3"/>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5"/>
                <a:gd name="T44" fmla="*/ 14 w 14"/>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5">
                  <a:moveTo>
                    <a:pt x="14" y="7"/>
                  </a:moveTo>
                  <a:lnTo>
                    <a:pt x="13" y="3"/>
                  </a:lnTo>
                  <a:lnTo>
                    <a:pt x="11" y="2"/>
                  </a:lnTo>
                  <a:lnTo>
                    <a:pt x="7" y="0"/>
                  </a:lnTo>
                  <a:lnTo>
                    <a:pt x="4" y="2"/>
                  </a:lnTo>
                  <a:lnTo>
                    <a:pt x="0" y="3"/>
                  </a:lnTo>
                  <a:lnTo>
                    <a:pt x="0" y="7"/>
                  </a:lnTo>
                  <a:lnTo>
                    <a:pt x="0" y="10"/>
                  </a:lnTo>
                  <a:lnTo>
                    <a:pt x="4" y="13"/>
                  </a:lnTo>
                  <a:lnTo>
                    <a:pt x="7" y="15"/>
                  </a:lnTo>
                  <a:lnTo>
                    <a:pt x="11" y="13"/>
                  </a:lnTo>
                  <a:lnTo>
                    <a:pt x="13" y="10"/>
                  </a:lnTo>
                  <a:lnTo>
                    <a:pt x="14"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8" name="Freeform 146"/>
            <p:cNvSpPr>
              <a:spLocks/>
            </p:cNvSpPr>
            <p:nvPr/>
          </p:nvSpPr>
          <p:spPr bwMode="auto">
            <a:xfrm>
              <a:off x="1091" y="342"/>
              <a:ext cx="3" cy="3"/>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14" y="7"/>
                  </a:moveTo>
                  <a:lnTo>
                    <a:pt x="13" y="3"/>
                  </a:lnTo>
                  <a:lnTo>
                    <a:pt x="11" y="2"/>
                  </a:lnTo>
                  <a:lnTo>
                    <a:pt x="7" y="0"/>
                  </a:lnTo>
                  <a:lnTo>
                    <a:pt x="4" y="2"/>
                  </a:lnTo>
                  <a:lnTo>
                    <a:pt x="0" y="3"/>
                  </a:lnTo>
                  <a:lnTo>
                    <a:pt x="0" y="7"/>
                  </a:lnTo>
                  <a:lnTo>
                    <a:pt x="0" y="10"/>
                  </a:lnTo>
                  <a:lnTo>
                    <a:pt x="4" y="13"/>
                  </a:lnTo>
                  <a:lnTo>
                    <a:pt x="7" y="15"/>
                  </a:lnTo>
                  <a:lnTo>
                    <a:pt x="11" y="13"/>
                  </a:lnTo>
                  <a:lnTo>
                    <a:pt x="13" y="10"/>
                  </a:lnTo>
                  <a:lnTo>
                    <a:pt x="14"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9" name="Freeform 147"/>
            <p:cNvSpPr>
              <a:spLocks/>
            </p:cNvSpPr>
            <p:nvPr/>
          </p:nvSpPr>
          <p:spPr bwMode="auto">
            <a:xfrm>
              <a:off x="1083" y="342"/>
              <a:ext cx="3" cy="3"/>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w 17"/>
                <a:gd name="T13" fmla="*/ 0 h 15"/>
                <a:gd name="T14" fmla="*/ 0 w 17"/>
                <a:gd name="T15" fmla="*/ 0 h 15"/>
                <a:gd name="T16" fmla="*/ 0 w 17"/>
                <a:gd name="T17" fmla="*/ 0 h 15"/>
                <a:gd name="T18" fmla="*/ 0 w 17"/>
                <a:gd name="T19" fmla="*/ 0 h 15"/>
                <a:gd name="T20" fmla="*/ 0 w 17"/>
                <a:gd name="T21" fmla="*/ 0 h 15"/>
                <a:gd name="T22" fmla="*/ 0 w 17"/>
                <a:gd name="T23" fmla="*/ 0 h 15"/>
                <a:gd name="T24" fmla="*/ 0 w 17"/>
                <a:gd name="T25" fmla="*/ 0 h 15"/>
                <a:gd name="T26" fmla="*/ 0 w 17"/>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5"/>
                <a:gd name="T44" fmla="*/ 17 w 17"/>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5">
                  <a:moveTo>
                    <a:pt x="17" y="7"/>
                  </a:moveTo>
                  <a:lnTo>
                    <a:pt x="16" y="3"/>
                  </a:lnTo>
                  <a:lnTo>
                    <a:pt x="13" y="2"/>
                  </a:lnTo>
                  <a:lnTo>
                    <a:pt x="9" y="0"/>
                  </a:lnTo>
                  <a:lnTo>
                    <a:pt x="5" y="2"/>
                  </a:lnTo>
                  <a:lnTo>
                    <a:pt x="1" y="3"/>
                  </a:lnTo>
                  <a:lnTo>
                    <a:pt x="0" y="7"/>
                  </a:lnTo>
                  <a:lnTo>
                    <a:pt x="1" y="10"/>
                  </a:lnTo>
                  <a:lnTo>
                    <a:pt x="5" y="13"/>
                  </a:lnTo>
                  <a:lnTo>
                    <a:pt x="9" y="15"/>
                  </a:lnTo>
                  <a:lnTo>
                    <a:pt x="13" y="13"/>
                  </a:lnTo>
                  <a:lnTo>
                    <a:pt x="16" y="10"/>
                  </a:lnTo>
                  <a:lnTo>
                    <a:pt x="17"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0" name="Freeform 148"/>
            <p:cNvSpPr>
              <a:spLocks/>
            </p:cNvSpPr>
            <p:nvPr/>
          </p:nvSpPr>
          <p:spPr bwMode="auto">
            <a:xfrm>
              <a:off x="1083" y="342"/>
              <a:ext cx="3" cy="3"/>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w 17"/>
                <a:gd name="T13" fmla="*/ 0 h 15"/>
                <a:gd name="T14" fmla="*/ 0 w 17"/>
                <a:gd name="T15" fmla="*/ 0 h 15"/>
                <a:gd name="T16" fmla="*/ 0 w 17"/>
                <a:gd name="T17" fmla="*/ 0 h 15"/>
                <a:gd name="T18" fmla="*/ 0 w 17"/>
                <a:gd name="T19" fmla="*/ 0 h 15"/>
                <a:gd name="T20" fmla="*/ 0 w 17"/>
                <a:gd name="T21" fmla="*/ 0 h 15"/>
                <a:gd name="T22" fmla="*/ 0 w 17"/>
                <a:gd name="T23" fmla="*/ 0 h 15"/>
                <a:gd name="T24" fmla="*/ 0 w 17"/>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5"/>
                <a:gd name="T41" fmla="*/ 17 w 1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5">
                  <a:moveTo>
                    <a:pt x="17" y="7"/>
                  </a:moveTo>
                  <a:lnTo>
                    <a:pt x="16" y="3"/>
                  </a:lnTo>
                  <a:lnTo>
                    <a:pt x="13" y="2"/>
                  </a:lnTo>
                  <a:lnTo>
                    <a:pt x="9" y="0"/>
                  </a:lnTo>
                  <a:lnTo>
                    <a:pt x="5" y="2"/>
                  </a:lnTo>
                  <a:lnTo>
                    <a:pt x="1" y="3"/>
                  </a:lnTo>
                  <a:lnTo>
                    <a:pt x="0" y="7"/>
                  </a:lnTo>
                  <a:lnTo>
                    <a:pt x="1" y="10"/>
                  </a:lnTo>
                  <a:lnTo>
                    <a:pt x="5" y="13"/>
                  </a:lnTo>
                  <a:lnTo>
                    <a:pt x="9" y="15"/>
                  </a:lnTo>
                  <a:lnTo>
                    <a:pt x="13" y="13"/>
                  </a:lnTo>
                  <a:lnTo>
                    <a:pt x="16" y="10"/>
                  </a:lnTo>
                  <a:lnTo>
                    <a:pt x="17"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11" name="Freeform 149"/>
            <p:cNvSpPr>
              <a:spLocks/>
            </p:cNvSpPr>
            <p:nvPr/>
          </p:nvSpPr>
          <p:spPr bwMode="auto">
            <a:xfrm>
              <a:off x="1087" y="314"/>
              <a:ext cx="3" cy="3"/>
            </a:xfrm>
            <a:custGeom>
              <a:avLst/>
              <a:gdLst>
                <a:gd name="T0" fmla="*/ 0 w 15"/>
                <a:gd name="T1" fmla="*/ 0 h 13"/>
                <a:gd name="T2" fmla="*/ 0 w 15"/>
                <a:gd name="T3" fmla="*/ 0 h 13"/>
                <a:gd name="T4" fmla="*/ 0 w 15"/>
                <a:gd name="T5" fmla="*/ 0 h 13"/>
                <a:gd name="T6" fmla="*/ 0 w 15"/>
                <a:gd name="T7" fmla="*/ 0 h 13"/>
                <a:gd name="T8" fmla="*/ 0 w 15"/>
                <a:gd name="T9" fmla="*/ 0 h 13"/>
                <a:gd name="T10" fmla="*/ 0 w 15"/>
                <a:gd name="T11" fmla="*/ 0 h 13"/>
                <a:gd name="T12" fmla="*/ 0 w 15"/>
                <a:gd name="T13" fmla="*/ 0 h 13"/>
                <a:gd name="T14" fmla="*/ 0 w 15"/>
                <a:gd name="T15" fmla="*/ 0 h 13"/>
                <a:gd name="T16" fmla="*/ 0 w 15"/>
                <a:gd name="T17" fmla="*/ 0 h 13"/>
                <a:gd name="T18" fmla="*/ 0 w 15"/>
                <a:gd name="T19" fmla="*/ 0 h 13"/>
                <a:gd name="T20" fmla="*/ 0 w 15"/>
                <a:gd name="T21" fmla="*/ 0 h 13"/>
                <a:gd name="T22" fmla="*/ 0 w 15"/>
                <a:gd name="T23" fmla="*/ 0 h 13"/>
                <a:gd name="T24" fmla="*/ 0 w 15"/>
                <a:gd name="T25" fmla="*/ 0 h 13"/>
                <a:gd name="T26" fmla="*/ 0 w 15"/>
                <a:gd name="T27" fmla="*/ 0 h 13"/>
                <a:gd name="T28" fmla="*/ 0 w 15"/>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3"/>
                <a:gd name="T47" fmla="*/ 15 w 1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3">
                  <a:moveTo>
                    <a:pt x="15" y="7"/>
                  </a:moveTo>
                  <a:lnTo>
                    <a:pt x="14" y="3"/>
                  </a:lnTo>
                  <a:lnTo>
                    <a:pt x="11" y="0"/>
                  </a:lnTo>
                  <a:lnTo>
                    <a:pt x="8" y="0"/>
                  </a:lnTo>
                  <a:lnTo>
                    <a:pt x="3" y="0"/>
                  </a:lnTo>
                  <a:lnTo>
                    <a:pt x="1" y="3"/>
                  </a:lnTo>
                  <a:lnTo>
                    <a:pt x="0" y="7"/>
                  </a:lnTo>
                  <a:lnTo>
                    <a:pt x="1" y="9"/>
                  </a:lnTo>
                  <a:lnTo>
                    <a:pt x="3" y="11"/>
                  </a:lnTo>
                  <a:lnTo>
                    <a:pt x="8" y="13"/>
                  </a:lnTo>
                  <a:lnTo>
                    <a:pt x="11" y="11"/>
                  </a:lnTo>
                  <a:lnTo>
                    <a:pt x="14" y="9"/>
                  </a:lnTo>
                  <a:lnTo>
                    <a:pt x="15"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2" name="Freeform 150"/>
            <p:cNvSpPr>
              <a:spLocks/>
            </p:cNvSpPr>
            <p:nvPr/>
          </p:nvSpPr>
          <p:spPr bwMode="auto">
            <a:xfrm>
              <a:off x="1087" y="314"/>
              <a:ext cx="3" cy="3"/>
            </a:xfrm>
            <a:custGeom>
              <a:avLst/>
              <a:gdLst>
                <a:gd name="T0" fmla="*/ 0 w 15"/>
                <a:gd name="T1" fmla="*/ 0 h 13"/>
                <a:gd name="T2" fmla="*/ 0 w 15"/>
                <a:gd name="T3" fmla="*/ 0 h 13"/>
                <a:gd name="T4" fmla="*/ 0 w 15"/>
                <a:gd name="T5" fmla="*/ 0 h 13"/>
                <a:gd name="T6" fmla="*/ 0 w 15"/>
                <a:gd name="T7" fmla="*/ 0 h 13"/>
                <a:gd name="T8" fmla="*/ 0 w 15"/>
                <a:gd name="T9" fmla="*/ 0 h 13"/>
                <a:gd name="T10" fmla="*/ 0 w 15"/>
                <a:gd name="T11" fmla="*/ 0 h 13"/>
                <a:gd name="T12" fmla="*/ 0 w 15"/>
                <a:gd name="T13" fmla="*/ 0 h 13"/>
                <a:gd name="T14" fmla="*/ 0 w 15"/>
                <a:gd name="T15" fmla="*/ 0 h 13"/>
                <a:gd name="T16" fmla="*/ 0 w 15"/>
                <a:gd name="T17" fmla="*/ 0 h 13"/>
                <a:gd name="T18" fmla="*/ 0 w 15"/>
                <a:gd name="T19" fmla="*/ 0 h 13"/>
                <a:gd name="T20" fmla="*/ 0 w 15"/>
                <a:gd name="T21" fmla="*/ 0 h 13"/>
                <a:gd name="T22" fmla="*/ 0 w 15"/>
                <a:gd name="T23" fmla="*/ 0 h 13"/>
                <a:gd name="T24" fmla="*/ 0 w 1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3"/>
                <a:gd name="T41" fmla="*/ 15 w 1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3">
                  <a:moveTo>
                    <a:pt x="15" y="7"/>
                  </a:moveTo>
                  <a:lnTo>
                    <a:pt x="14" y="3"/>
                  </a:lnTo>
                  <a:lnTo>
                    <a:pt x="11" y="0"/>
                  </a:lnTo>
                  <a:lnTo>
                    <a:pt x="8" y="0"/>
                  </a:lnTo>
                  <a:lnTo>
                    <a:pt x="3" y="0"/>
                  </a:lnTo>
                  <a:lnTo>
                    <a:pt x="1" y="3"/>
                  </a:lnTo>
                  <a:lnTo>
                    <a:pt x="0" y="7"/>
                  </a:lnTo>
                  <a:lnTo>
                    <a:pt x="1" y="9"/>
                  </a:lnTo>
                  <a:lnTo>
                    <a:pt x="3" y="11"/>
                  </a:lnTo>
                  <a:lnTo>
                    <a:pt x="8" y="13"/>
                  </a:lnTo>
                  <a:lnTo>
                    <a:pt x="11" y="11"/>
                  </a:lnTo>
                  <a:lnTo>
                    <a:pt x="14" y="9"/>
                  </a:lnTo>
                  <a:lnTo>
                    <a:pt x="15"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13" name="Freeform 151"/>
            <p:cNvSpPr>
              <a:spLocks/>
            </p:cNvSpPr>
            <p:nvPr/>
          </p:nvSpPr>
          <p:spPr bwMode="auto">
            <a:xfrm>
              <a:off x="1091" y="310"/>
              <a:ext cx="3" cy="3"/>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4"/>
                <a:gd name="T47" fmla="*/ 14 w 1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4">
                  <a:moveTo>
                    <a:pt x="14" y="7"/>
                  </a:moveTo>
                  <a:lnTo>
                    <a:pt x="13" y="4"/>
                  </a:lnTo>
                  <a:lnTo>
                    <a:pt x="11" y="1"/>
                  </a:lnTo>
                  <a:lnTo>
                    <a:pt x="7" y="0"/>
                  </a:lnTo>
                  <a:lnTo>
                    <a:pt x="4" y="1"/>
                  </a:lnTo>
                  <a:lnTo>
                    <a:pt x="0" y="4"/>
                  </a:lnTo>
                  <a:lnTo>
                    <a:pt x="0" y="7"/>
                  </a:lnTo>
                  <a:lnTo>
                    <a:pt x="0" y="10"/>
                  </a:lnTo>
                  <a:lnTo>
                    <a:pt x="4" y="13"/>
                  </a:lnTo>
                  <a:lnTo>
                    <a:pt x="7" y="14"/>
                  </a:lnTo>
                  <a:lnTo>
                    <a:pt x="11" y="13"/>
                  </a:lnTo>
                  <a:lnTo>
                    <a:pt x="13" y="10"/>
                  </a:lnTo>
                  <a:lnTo>
                    <a:pt x="14"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4" name="Freeform 152"/>
            <p:cNvSpPr>
              <a:spLocks/>
            </p:cNvSpPr>
            <p:nvPr/>
          </p:nvSpPr>
          <p:spPr bwMode="auto">
            <a:xfrm>
              <a:off x="1091" y="310"/>
              <a:ext cx="3" cy="3"/>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14" y="7"/>
                  </a:moveTo>
                  <a:lnTo>
                    <a:pt x="13" y="4"/>
                  </a:lnTo>
                  <a:lnTo>
                    <a:pt x="11" y="1"/>
                  </a:lnTo>
                  <a:lnTo>
                    <a:pt x="7" y="0"/>
                  </a:lnTo>
                  <a:lnTo>
                    <a:pt x="4" y="1"/>
                  </a:lnTo>
                  <a:lnTo>
                    <a:pt x="0" y="4"/>
                  </a:lnTo>
                  <a:lnTo>
                    <a:pt x="0" y="7"/>
                  </a:lnTo>
                  <a:lnTo>
                    <a:pt x="0" y="10"/>
                  </a:lnTo>
                  <a:lnTo>
                    <a:pt x="4" y="13"/>
                  </a:lnTo>
                  <a:lnTo>
                    <a:pt x="7" y="14"/>
                  </a:lnTo>
                  <a:lnTo>
                    <a:pt x="11" y="13"/>
                  </a:lnTo>
                  <a:lnTo>
                    <a:pt x="13" y="10"/>
                  </a:lnTo>
                  <a:lnTo>
                    <a:pt x="14"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15" name="Freeform 153"/>
            <p:cNvSpPr>
              <a:spLocks/>
            </p:cNvSpPr>
            <p:nvPr/>
          </p:nvSpPr>
          <p:spPr bwMode="auto">
            <a:xfrm>
              <a:off x="1083" y="310"/>
              <a:ext cx="3" cy="3"/>
            </a:xfrm>
            <a:custGeom>
              <a:avLst/>
              <a:gdLst>
                <a:gd name="T0" fmla="*/ 0 w 17"/>
                <a:gd name="T1" fmla="*/ 0 h 14"/>
                <a:gd name="T2" fmla="*/ 0 w 17"/>
                <a:gd name="T3" fmla="*/ 0 h 14"/>
                <a:gd name="T4" fmla="*/ 0 w 17"/>
                <a:gd name="T5" fmla="*/ 0 h 14"/>
                <a:gd name="T6" fmla="*/ 0 w 17"/>
                <a:gd name="T7" fmla="*/ 0 h 14"/>
                <a:gd name="T8" fmla="*/ 0 w 17"/>
                <a:gd name="T9" fmla="*/ 0 h 14"/>
                <a:gd name="T10" fmla="*/ 0 w 17"/>
                <a:gd name="T11" fmla="*/ 0 h 14"/>
                <a:gd name="T12" fmla="*/ 0 w 17"/>
                <a:gd name="T13" fmla="*/ 0 h 14"/>
                <a:gd name="T14" fmla="*/ 0 w 17"/>
                <a:gd name="T15" fmla="*/ 0 h 14"/>
                <a:gd name="T16" fmla="*/ 0 w 17"/>
                <a:gd name="T17" fmla="*/ 0 h 14"/>
                <a:gd name="T18" fmla="*/ 0 w 17"/>
                <a:gd name="T19" fmla="*/ 0 h 14"/>
                <a:gd name="T20" fmla="*/ 0 w 17"/>
                <a:gd name="T21" fmla="*/ 0 h 14"/>
                <a:gd name="T22" fmla="*/ 0 w 17"/>
                <a:gd name="T23" fmla="*/ 0 h 14"/>
                <a:gd name="T24" fmla="*/ 0 w 17"/>
                <a:gd name="T25" fmla="*/ 0 h 14"/>
                <a:gd name="T26" fmla="*/ 0 w 17"/>
                <a:gd name="T27" fmla="*/ 0 h 14"/>
                <a:gd name="T28" fmla="*/ 0 w 17"/>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4"/>
                <a:gd name="T47" fmla="*/ 17 w 17"/>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4">
                  <a:moveTo>
                    <a:pt x="17" y="7"/>
                  </a:moveTo>
                  <a:lnTo>
                    <a:pt x="16" y="4"/>
                  </a:lnTo>
                  <a:lnTo>
                    <a:pt x="13" y="1"/>
                  </a:lnTo>
                  <a:lnTo>
                    <a:pt x="9" y="0"/>
                  </a:lnTo>
                  <a:lnTo>
                    <a:pt x="5" y="1"/>
                  </a:lnTo>
                  <a:lnTo>
                    <a:pt x="1" y="4"/>
                  </a:lnTo>
                  <a:lnTo>
                    <a:pt x="0" y="7"/>
                  </a:lnTo>
                  <a:lnTo>
                    <a:pt x="1" y="10"/>
                  </a:lnTo>
                  <a:lnTo>
                    <a:pt x="5" y="13"/>
                  </a:lnTo>
                  <a:lnTo>
                    <a:pt x="9" y="14"/>
                  </a:lnTo>
                  <a:lnTo>
                    <a:pt x="13" y="13"/>
                  </a:lnTo>
                  <a:lnTo>
                    <a:pt x="16" y="10"/>
                  </a:lnTo>
                  <a:lnTo>
                    <a:pt x="17"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6" name="Freeform 154"/>
            <p:cNvSpPr>
              <a:spLocks/>
            </p:cNvSpPr>
            <p:nvPr/>
          </p:nvSpPr>
          <p:spPr bwMode="auto">
            <a:xfrm>
              <a:off x="1083" y="310"/>
              <a:ext cx="3" cy="3"/>
            </a:xfrm>
            <a:custGeom>
              <a:avLst/>
              <a:gdLst>
                <a:gd name="T0" fmla="*/ 0 w 17"/>
                <a:gd name="T1" fmla="*/ 0 h 14"/>
                <a:gd name="T2" fmla="*/ 0 w 17"/>
                <a:gd name="T3" fmla="*/ 0 h 14"/>
                <a:gd name="T4" fmla="*/ 0 w 17"/>
                <a:gd name="T5" fmla="*/ 0 h 14"/>
                <a:gd name="T6" fmla="*/ 0 w 17"/>
                <a:gd name="T7" fmla="*/ 0 h 14"/>
                <a:gd name="T8" fmla="*/ 0 w 17"/>
                <a:gd name="T9" fmla="*/ 0 h 14"/>
                <a:gd name="T10" fmla="*/ 0 w 17"/>
                <a:gd name="T11" fmla="*/ 0 h 14"/>
                <a:gd name="T12" fmla="*/ 0 w 17"/>
                <a:gd name="T13" fmla="*/ 0 h 14"/>
                <a:gd name="T14" fmla="*/ 0 w 17"/>
                <a:gd name="T15" fmla="*/ 0 h 14"/>
                <a:gd name="T16" fmla="*/ 0 w 17"/>
                <a:gd name="T17" fmla="*/ 0 h 14"/>
                <a:gd name="T18" fmla="*/ 0 w 17"/>
                <a:gd name="T19" fmla="*/ 0 h 14"/>
                <a:gd name="T20" fmla="*/ 0 w 17"/>
                <a:gd name="T21" fmla="*/ 0 h 14"/>
                <a:gd name="T22" fmla="*/ 0 w 17"/>
                <a:gd name="T23" fmla="*/ 0 h 14"/>
                <a:gd name="T24" fmla="*/ 0 w 17"/>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17" y="7"/>
                  </a:moveTo>
                  <a:lnTo>
                    <a:pt x="16" y="4"/>
                  </a:lnTo>
                  <a:lnTo>
                    <a:pt x="13" y="1"/>
                  </a:lnTo>
                  <a:lnTo>
                    <a:pt x="9" y="0"/>
                  </a:lnTo>
                  <a:lnTo>
                    <a:pt x="5" y="1"/>
                  </a:lnTo>
                  <a:lnTo>
                    <a:pt x="1" y="4"/>
                  </a:lnTo>
                  <a:lnTo>
                    <a:pt x="0" y="7"/>
                  </a:lnTo>
                  <a:lnTo>
                    <a:pt x="1" y="10"/>
                  </a:lnTo>
                  <a:lnTo>
                    <a:pt x="5" y="13"/>
                  </a:lnTo>
                  <a:lnTo>
                    <a:pt x="9" y="14"/>
                  </a:lnTo>
                  <a:lnTo>
                    <a:pt x="13" y="13"/>
                  </a:lnTo>
                  <a:lnTo>
                    <a:pt x="16" y="10"/>
                  </a:lnTo>
                  <a:lnTo>
                    <a:pt x="17"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17" name="Freeform 155"/>
            <p:cNvSpPr>
              <a:spLocks/>
            </p:cNvSpPr>
            <p:nvPr/>
          </p:nvSpPr>
          <p:spPr bwMode="auto">
            <a:xfrm>
              <a:off x="1091" y="318"/>
              <a:ext cx="3" cy="3"/>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4"/>
                <a:gd name="T44" fmla="*/ 14 w 1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4">
                  <a:moveTo>
                    <a:pt x="14" y="7"/>
                  </a:moveTo>
                  <a:lnTo>
                    <a:pt x="13" y="4"/>
                  </a:lnTo>
                  <a:lnTo>
                    <a:pt x="11" y="2"/>
                  </a:lnTo>
                  <a:lnTo>
                    <a:pt x="7" y="0"/>
                  </a:lnTo>
                  <a:lnTo>
                    <a:pt x="4" y="2"/>
                  </a:lnTo>
                  <a:lnTo>
                    <a:pt x="0" y="4"/>
                  </a:lnTo>
                  <a:lnTo>
                    <a:pt x="0" y="7"/>
                  </a:lnTo>
                  <a:lnTo>
                    <a:pt x="0" y="11"/>
                  </a:lnTo>
                  <a:lnTo>
                    <a:pt x="4" y="12"/>
                  </a:lnTo>
                  <a:lnTo>
                    <a:pt x="7" y="14"/>
                  </a:lnTo>
                  <a:lnTo>
                    <a:pt x="11" y="12"/>
                  </a:lnTo>
                  <a:lnTo>
                    <a:pt x="13" y="11"/>
                  </a:lnTo>
                  <a:lnTo>
                    <a:pt x="14"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8" name="Freeform 156"/>
            <p:cNvSpPr>
              <a:spLocks/>
            </p:cNvSpPr>
            <p:nvPr/>
          </p:nvSpPr>
          <p:spPr bwMode="auto">
            <a:xfrm>
              <a:off x="1091" y="318"/>
              <a:ext cx="3" cy="3"/>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14" y="7"/>
                  </a:moveTo>
                  <a:lnTo>
                    <a:pt x="13" y="4"/>
                  </a:lnTo>
                  <a:lnTo>
                    <a:pt x="11" y="2"/>
                  </a:lnTo>
                  <a:lnTo>
                    <a:pt x="7" y="0"/>
                  </a:lnTo>
                  <a:lnTo>
                    <a:pt x="4" y="2"/>
                  </a:lnTo>
                  <a:lnTo>
                    <a:pt x="0" y="4"/>
                  </a:lnTo>
                  <a:lnTo>
                    <a:pt x="0" y="7"/>
                  </a:lnTo>
                  <a:lnTo>
                    <a:pt x="0" y="11"/>
                  </a:lnTo>
                  <a:lnTo>
                    <a:pt x="4" y="12"/>
                  </a:lnTo>
                  <a:lnTo>
                    <a:pt x="7" y="14"/>
                  </a:lnTo>
                  <a:lnTo>
                    <a:pt x="11" y="12"/>
                  </a:lnTo>
                  <a:lnTo>
                    <a:pt x="13" y="11"/>
                  </a:lnTo>
                  <a:lnTo>
                    <a:pt x="14"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19" name="Freeform 157"/>
            <p:cNvSpPr>
              <a:spLocks/>
            </p:cNvSpPr>
            <p:nvPr/>
          </p:nvSpPr>
          <p:spPr bwMode="auto">
            <a:xfrm>
              <a:off x="1083" y="318"/>
              <a:ext cx="3" cy="3"/>
            </a:xfrm>
            <a:custGeom>
              <a:avLst/>
              <a:gdLst>
                <a:gd name="T0" fmla="*/ 0 w 17"/>
                <a:gd name="T1" fmla="*/ 0 h 14"/>
                <a:gd name="T2" fmla="*/ 0 w 17"/>
                <a:gd name="T3" fmla="*/ 0 h 14"/>
                <a:gd name="T4" fmla="*/ 0 w 17"/>
                <a:gd name="T5" fmla="*/ 0 h 14"/>
                <a:gd name="T6" fmla="*/ 0 w 17"/>
                <a:gd name="T7" fmla="*/ 0 h 14"/>
                <a:gd name="T8" fmla="*/ 0 w 17"/>
                <a:gd name="T9" fmla="*/ 0 h 14"/>
                <a:gd name="T10" fmla="*/ 0 w 17"/>
                <a:gd name="T11" fmla="*/ 0 h 14"/>
                <a:gd name="T12" fmla="*/ 0 w 17"/>
                <a:gd name="T13" fmla="*/ 0 h 14"/>
                <a:gd name="T14" fmla="*/ 0 w 17"/>
                <a:gd name="T15" fmla="*/ 0 h 14"/>
                <a:gd name="T16" fmla="*/ 0 w 17"/>
                <a:gd name="T17" fmla="*/ 0 h 14"/>
                <a:gd name="T18" fmla="*/ 0 w 17"/>
                <a:gd name="T19" fmla="*/ 0 h 14"/>
                <a:gd name="T20" fmla="*/ 0 w 17"/>
                <a:gd name="T21" fmla="*/ 0 h 14"/>
                <a:gd name="T22" fmla="*/ 0 w 17"/>
                <a:gd name="T23" fmla="*/ 0 h 14"/>
                <a:gd name="T24" fmla="*/ 0 w 17"/>
                <a:gd name="T25" fmla="*/ 0 h 14"/>
                <a:gd name="T26" fmla="*/ 0 w 17"/>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4"/>
                <a:gd name="T44" fmla="*/ 17 w 17"/>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4">
                  <a:moveTo>
                    <a:pt x="17" y="7"/>
                  </a:moveTo>
                  <a:lnTo>
                    <a:pt x="16" y="4"/>
                  </a:lnTo>
                  <a:lnTo>
                    <a:pt x="13" y="2"/>
                  </a:lnTo>
                  <a:lnTo>
                    <a:pt x="9" y="0"/>
                  </a:lnTo>
                  <a:lnTo>
                    <a:pt x="5" y="2"/>
                  </a:lnTo>
                  <a:lnTo>
                    <a:pt x="1" y="4"/>
                  </a:lnTo>
                  <a:lnTo>
                    <a:pt x="0" y="7"/>
                  </a:lnTo>
                  <a:lnTo>
                    <a:pt x="1" y="11"/>
                  </a:lnTo>
                  <a:lnTo>
                    <a:pt x="5" y="12"/>
                  </a:lnTo>
                  <a:lnTo>
                    <a:pt x="9" y="14"/>
                  </a:lnTo>
                  <a:lnTo>
                    <a:pt x="13" y="12"/>
                  </a:lnTo>
                  <a:lnTo>
                    <a:pt x="16" y="11"/>
                  </a:lnTo>
                  <a:lnTo>
                    <a:pt x="17"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0" name="Freeform 158"/>
            <p:cNvSpPr>
              <a:spLocks/>
            </p:cNvSpPr>
            <p:nvPr/>
          </p:nvSpPr>
          <p:spPr bwMode="auto">
            <a:xfrm>
              <a:off x="1083" y="318"/>
              <a:ext cx="3" cy="3"/>
            </a:xfrm>
            <a:custGeom>
              <a:avLst/>
              <a:gdLst>
                <a:gd name="T0" fmla="*/ 0 w 17"/>
                <a:gd name="T1" fmla="*/ 0 h 14"/>
                <a:gd name="T2" fmla="*/ 0 w 17"/>
                <a:gd name="T3" fmla="*/ 0 h 14"/>
                <a:gd name="T4" fmla="*/ 0 w 17"/>
                <a:gd name="T5" fmla="*/ 0 h 14"/>
                <a:gd name="T6" fmla="*/ 0 w 17"/>
                <a:gd name="T7" fmla="*/ 0 h 14"/>
                <a:gd name="T8" fmla="*/ 0 w 17"/>
                <a:gd name="T9" fmla="*/ 0 h 14"/>
                <a:gd name="T10" fmla="*/ 0 w 17"/>
                <a:gd name="T11" fmla="*/ 0 h 14"/>
                <a:gd name="T12" fmla="*/ 0 w 17"/>
                <a:gd name="T13" fmla="*/ 0 h 14"/>
                <a:gd name="T14" fmla="*/ 0 w 17"/>
                <a:gd name="T15" fmla="*/ 0 h 14"/>
                <a:gd name="T16" fmla="*/ 0 w 17"/>
                <a:gd name="T17" fmla="*/ 0 h 14"/>
                <a:gd name="T18" fmla="*/ 0 w 17"/>
                <a:gd name="T19" fmla="*/ 0 h 14"/>
                <a:gd name="T20" fmla="*/ 0 w 17"/>
                <a:gd name="T21" fmla="*/ 0 h 14"/>
                <a:gd name="T22" fmla="*/ 0 w 17"/>
                <a:gd name="T23" fmla="*/ 0 h 14"/>
                <a:gd name="T24" fmla="*/ 0 w 17"/>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17" y="7"/>
                  </a:moveTo>
                  <a:lnTo>
                    <a:pt x="16" y="4"/>
                  </a:lnTo>
                  <a:lnTo>
                    <a:pt x="13" y="2"/>
                  </a:lnTo>
                  <a:lnTo>
                    <a:pt x="9" y="0"/>
                  </a:lnTo>
                  <a:lnTo>
                    <a:pt x="5" y="2"/>
                  </a:lnTo>
                  <a:lnTo>
                    <a:pt x="1" y="4"/>
                  </a:lnTo>
                  <a:lnTo>
                    <a:pt x="0" y="7"/>
                  </a:lnTo>
                  <a:lnTo>
                    <a:pt x="1" y="11"/>
                  </a:lnTo>
                  <a:lnTo>
                    <a:pt x="5" y="12"/>
                  </a:lnTo>
                  <a:lnTo>
                    <a:pt x="9" y="14"/>
                  </a:lnTo>
                  <a:lnTo>
                    <a:pt x="13" y="12"/>
                  </a:lnTo>
                  <a:lnTo>
                    <a:pt x="16" y="11"/>
                  </a:lnTo>
                  <a:lnTo>
                    <a:pt x="17"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21" name="Freeform 159"/>
            <p:cNvSpPr>
              <a:spLocks/>
            </p:cNvSpPr>
            <p:nvPr/>
          </p:nvSpPr>
          <p:spPr bwMode="auto">
            <a:xfrm>
              <a:off x="1086" y="360"/>
              <a:ext cx="4" cy="3"/>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w 17"/>
                <a:gd name="T13" fmla="*/ 0 h 15"/>
                <a:gd name="T14" fmla="*/ 0 w 17"/>
                <a:gd name="T15" fmla="*/ 0 h 15"/>
                <a:gd name="T16" fmla="*/ 0 w 17"/>
                <a:gd name="T17" fmla="*/ 0 h 15"/>
                <a:gd name="T18" fmla="*/ 0 w 17"/>
                <a:gd name="T19" fmla="*/ 0 h 15"/>
                <a:gd name="T20" fmla="*/ 0 w 17"/>
                <a:gd name="T21" fmla="*/ 0 h 15"/>
                <a:gd name="T22" fmla="*/ 0 w 17"/>
                <a:gd name="T23" fmla="*/ 0 h 15"/>
                <a:gd name="T24" fmla="*/ 0 w 17"/>
                <a:gd name="T25" fmla="*/ 0 h 15"/>
                <a:gd name="T26" fmla="*/ 0 w 17"/>
                <a:gd name="T27" fmla="*/ 0 h 15"/>
                <a:gd name="T28" fmla="*/ 0 w 17"/>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5"/>
                <a:gd name="T47" fmla="*/ 17 w 17"/>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5">
                  <a:moveTo>
                    <a:pt x="17" y="8"/>
                  </a:moveTo>
                  <a:lnTo>
                    <a:pt x="15" y="4"/>
                  </a:lnTo>
                  <a:lnTo>
                    <a:pt x="13" y="2"/>
                  </a:lnTo>
                  <a:lnTo>
                    <a:pt x="10" y="0"/>
                  </a:lnTo>
                  <a:lnTo>
                    <a:pt x="4" y="2"/>
                  </a:lnTo>
                  <a:lnTo>
                    <a:pt x="2" y="4"/>
                  </a:lnTo>
                  <a:lnTo>
                    <a:pt x="0" y="8"/>
                  </a:lnTo>
                  <a:lnTo>
                    <a:pt x="2" y="12"/>
                  </a:lnTo>
                  <a:lnTo>
                    <a:pt x="4" y="15"/>
                  </a:lnTo>
                  <a:lnTo>
                    <a:pt x="10" y="15"/>
                  </a:lnTo>
                  <a:lnTo>
                    <a:pt x="13" y="15"/>
                  </a:lnTo>
                  <a:lnTo>
                    <a:pt x="15" y="12"/>
                  </a:lnTo>
                  <a:lnTo>
                    <a:pt x="17" y="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2" name="Freeform 160"/>
            <p:cNvSpPr>
              <a:spLocks/>
            </p:cNvSpPr>
            <p:nvPr/>
          </p:nvSpPr>
          <p:spPr bwMode="auto">
            <a:xfrm>
              <a:off x="1086" y="360"/>
              <a:ext cx="4" cy="3"/>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w 17"/>
                <a:gd name="T13" fmla="*/ 0 h 15"/>
                <a:gd name="T14" fmla="*/ 0 w 17"/>
                <a:gd name="T15" fmla="*/ 0 h 15"/>
                <a:gd name="T16" fmla="*/ 0 w 17"/>
                <a:gd name="T17" fmla="*/ 0 h 15"/>
                <a:gd name="T18" fmla="*/ 0 w 17"/>
                <a:gd name="T19" fmla="*/ 0 h 15"/>
                <a:gd name="T20" fmla="*/ 0 w 17"/>
                <a:gd name="T21" fmla="*/ 0 h 15"/>
                <a:gd name="T22" fmla="*/ 0 w 17"/>
                <a:gd name="T23" fmla="*/ 0 h 15"/>
                <a:gd name="T24" fmla="*/ 0 w 17"/>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5"/>
                <a:gd name="T41" fmla="*/ 17 w 1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5">
                  <a:moveTo>
                    <a:pt x="17" y="8"/>
                  </a:moveTo>
                  <a:lnTo>
                    <a:pt x="15" y="4"/>
                  </a:lnTo>
                  <a:lnTo>
                    <a:pt x="13" y="2"/>
                  </a:lnTo>
                  <a:lnTo>
                    <a:pt x="10" y="0"/>
                  </a:lnTo>
                  <a:lnTo>
                    <a:pt x="4" y="2"/>
                  </a:lnTo>
                  <a:lnTo>
                    <a:pt x="2" y="4"/>
                  </a:lnTo>
                  <a:lnTo>
                    <a:pt x="0" y="8"/>
                  </a:lnTo>
                  <a:lnTo>
                    <a:pt x="2" y="12"/>
                  </a:lnTo>
                  <a:lnTo>
                    <a:pt x="4" y="15"/>
                  </a:lnTo>
                  <a:lnTo>
                    <a:pt x="10" y="15"/>
                  </a:lnTo>
                  <a:lnTo>
                    <a:pt x="13" y="15"/>
                  </a:lnTo>
                  <a:lnTo>
                    <a:pt x="15" y="12"/>
                  </a:lnTo>
                  <a:lnTo>
                    <a:pt x="17" y="8"/>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23" name="Freeform 161"/>
            <p:cNvSpPr>
              <a:spLocks/>
            </p:cNvSpPr>
            <p:nvPr/>
          </p:nvSpPr>
          <p:spPr bwMode="auto">
            <a:xfrm>
              <a:off x="1090" y="356"/>
              <a:ext cx="3" cy="3"/>
            </a:xfrm>
            <a:custGeom>
              <a:avLst/>
              <a:gdLst>
                <a:gd name="T0" fmla="*/ 0 w 15"/>
                <a:gd name="T1" fmla="*/ 0 h 14"/>
                <a:gd name="T2" fmla="*/ 0 w 15"/>
                <a:gd name="T3" fmla="*/ 0 h 14"/>
                <a:gd name="T4" fmla="*/ 0 w 15"/>
                <a:gd name="T5" fmla="*/ 0 h 14"/>
                <a:gd name="T6" fmla="*/ 0 w 15"/>
                <a:gd name="T7" fmla="*/ 0 h 14"/>
                <a:gd name="T8" fmla="*/ 0 w 15"/>
                <a:gd name="T9" fmla="*/ 0 h 14"/>
                <a:gd name="T10" fmla="*/ 0 w 15"/>
                <a:gd name="T11" fmla="*/ 0 h 14"/>
                <a:gd name="T12" fmla="*/ 0 w 15"/>
                <a:gd name="T13" fmla="*/ 0 h 14"/>
                <a:gd name="T14" fmla="*/ 0 w 15"/>
                <a:gd name="T15" fmla="*/ 0 h 14"/>
                <a:gd name="T16" fmla="*/ 0 w 15"/>
                <a:gd name="T17" fmla="*/ 0 h 14"/>
                <a:gd name="T18" fmla="*/ 0 w 15"/>
                <a:gd name="T19" fmla="*/ 0 h 14"/>
                <a:gd name="T20" fmla="*/ 0 w 15"/>
                <a:gd name="T21" fmla="*/ 0 h 14"/>
                <a:gd name="T22" fmla="*/ 0 w 15"/>
                <a:gd name="T23" fmla="*/ 0 h 14"/>
                <a:gd name="T24" fmla="*/ 0 w 15"/>
                <a:gd name="T25" fmla="*/ 0 h 14"/>
                <a:gd name="T26" fmla="*/ 0 w 15"/>
                <a:gd name="T27" fmla="*/ 0 h 14"/>
                <a:gd name="T28" fmla="*/ 0 w 15"/>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4"/>
                <a:gd name="T47" fmla="*/ 15 w 15"/>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4">
                  <a:moveTo>
                    <a:pt x="15" y="7"/>
                  </a:moveTo>
                  <a:lnTo>
                    <a:pt x="14" y="4"/>
                  </a:lnTo>
                  <a:lnTo>
                    <a:pt x="13" y="1"/>
                  </a:lnTo>
                  <a:lnTo>
                    <a:pt x="7" y="0"/>
                  </a:lnTo>
                  <a:lnTo>
                    <a:pt x="5" y="1"/>
                  </a:lnTo>
                  <a:lnTo>
                    <a:pt x="2" y="4"/>
                  </a:lnTo>
                  <a:lnTo>
                    <a:pt x="0" y="8"/>
                  </a:lnTo>
                  <a:lnTo>
                    <a:pt x="2" y="10"/>
                  </a:lnTo>
                  <a:lnTo>
                    <a:pt x="5" y="13"/>
                  </a:lnTo>
                  <a:lnTo>
                    <a:pt x="7" y="14"/>
                  </a:lnTo>
                  <a:lnTo>
                    <a:pt x="13" y="13"/>
                  </a:lnTo>
                  <a:lnTo>
                    <a:pt x="14" y="10"/>
                  </a:lnTo>
                  <a:lnTo>
                    <a:pt x="15" y="8"/>
                  </a:lnTo>
                  <a:lnTo>
                    <a:pt x="15"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4" name="Freeform 162"/>
            <p:cNvSpPr>
              <a:spLocks/>
            </p:cNvSpPr>
            <p:nvPr/>
          </p:nvSpPr>
          <p:spPr bwMode="auto">
            <a:xfrm>
              <a:off x="1090" y="356"/>
              <a:ext cx="3" cy="3"/>
            </a:xfrm>
            <a:custGeom>
              <a:avLst/>
              <a:gdLst>
                <a:gd name="T0" fmla="*/ 0 w 15"/>
                <a:gd name="T1" fmla="*/ 0 h 14"/>
                <a:gd name="T2" fmla="*/ 0 w 15"/>
                <a:gd name="T3" fmla="*/ 0 h 14"/>
                <a:gd name="T4" fmla="*/ 0 w 15"/>
                <a:gd name="T5" fmla="*/ 0 h 14"/>
                <a:gd name="T6" fmla="*/ 0 w 15"/>
                <a:gd name="T7" fmla="*/ 0 h 14"/>
                <a:gd name="T8" fmla="*/ 0 w 15"/>
                <a:gd name="T9" fmla="*/ 0 h 14"/>
                <a:gd name="T10" fmla="*/ 0 w 15"/>
                <a:gd name="T11" fmla="*/ 0 h 14"/>
                <a:gd name="T12" fmla="*/ 0 w 15"/>
                <a:gd name="T13" fmla="*/ 0 h 14"/>
                <a:gd name="T14" fmla="*/ 0 w 15"/>
                <a:gd name="T15" fmla="*/ 0 h 14"/>
                <a:gd name="T16" fmla="*/ 0 w 15"/>
                <a:gd name="T17" fmla="*/ 0 h 14"/>
                <a:gd name="T18" fmla="*/ 0 w 15"/>
                <a:gd name="T19" fmla="*/ 0 h 14"/>
                <a:gd name="T20" fmla="*/ 0 w 15"/>
                <a:gd name="T21" fmla="*/ 0 h 14"/>
                <a:gd name="T22" fmla="*/ 0 w 15"/>
                <a:gd name="T23" fmla="*/ 0 h 14"/>
                <a:gd name="T24" fmla="*/ 0 w 15"/>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5" y="7"/>
                  </a:moveTo>
                  <a:lnTo>
                    <a:pt x="14" y="4"/>
                  </a:lnTo>
                  <a:lnTo>
                    <a:pt x="13" y="1"/>
                  </a:lnTo>
                  <a:lnTo>
                    <a:pt x="7" y="0"/>
                  </a:lnTo>
                  <a:lnTo>
                    <a:pt x="5" y="1"/>
                  </a:lnTo>
                  <a:lnTo>
                    <a:pt x="2" y="4"/>
                  </a:lnTo>
                  <a:lnTo>
                    <a:pt x="0" y="8"/>
                  </a:lnTo>
                  <a:lnTo>
                    <a:pt x="2" y="10"/>
                  </a:lnTo>
                  <a:lnTo>
                    <a:pt x="5" y="13"/>
                  </a:lnTo>
                  <a:lnTo>
                    <a:pt x="7" y="14"/>
                  </a:lnTo>
                  <a:lnTo>
                    <a:pt x="13" y="13"/>
                  </a:lnTo>
                  <a:lnTo>
                    <a:pt x="14" y="10"/>
                  </a:lnTo>
                  <a:lnTo>
                    <a:pt x="15" y="8"/>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25" name="Freeform 163"/>
            <p:cNvSpPr>
              <a:spLocks/>
            </p:cNvSpPr>
            <p:nvPr/>
          </p:nvSpPr>
          <p:spPr bwMode="auto">
            <a:xfrm>
              <a:off x="1083" y="356"/>
              <a:ext cx="3" cy="3"/>
            </a:xfrm>
            <a:custGeom>
              <a:avLst/>
              <a:gdLst>
                <a:gd name="T0" fmla="*/ 0 w 16"/>
                <a:gd name="T1" fmla="*/ 0 h 14"/>
                <a:gd name="T2" fmla="*/ 0 w 16"/>
                <a:gd name="T3" fmla="*/ 0 h 14"/>
                <a:gd name="T4" fmla="*/ 0 w 16"/>
                <a:gd name="T5" fmla="*/ 0 h 14"/>
                <a:gd name="T6" fmla="*/ 0 w 16"/>
                <a:gd name="T7" fmla="*/ 0 h 14"/>
                <a:gd name="T8" fmla="*/ 0 w 16"/>
                <a:gd name="T9" fmla="*/ 0 h 14"/>
                <a:gd name="T10" fmla="*/ 0 w 16"/>
                <a:gd name="T11" fmla="*/ 0 h 14"/>
                <a:gd name="T12" fmla="*/ 0 w 16"/>
                <a:gd name="T13" fmla="*/ 0 h 14"/>
                <a:gd name="T14" fmla="*/ 0 w 16"/>
                <a:gd name="T15" fmla="*/ 0 h 14"/>
                <a:gd name="T16" fmla="*/ 0 w 16"/>
                <a:gd name="T17" fmla="*/ 0 h 14"/>
                <a:gd name="T18" fmla="*/ 0 w 16"/>
                <a:gd name="T19" fmla="*/ 0 h 14"/>
                <a:gd name="T20" fmla="*/ 0 w 16"/>
                <a:gd name="T21" fmla="*/ 0 h 14"/>
                <a:gd name="T22" fmla="*/ 0 w 16"/>
                <a:gd name="T23" fmla="*/ 0 h 14"/>
                <a:gd name="T24" fmla="*/ 0 w 16"/>
                <a:gd name="T25" fmla="*/ 0 h 14"/>
                <a:gd name="T26" fmla="*/ 0 w 16"/>
                <a:gd name="T27" fmla="*/ 0 h 14"/>
                <a:gd name="T28" fmla="*/ 0 w 16"/>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4"/>
                <a:gd name="T47" fmla="*/ 16 w 16"/>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4">
                  <a:moveTo>
                    <a:pt x="16" y="7"/>
                  </a:moveTo>
                  <a:lnTo>
                    <a:pt x="16" y="4"/>
                  </a:lnTo>
                  <a:lnTo>
                    <a:pt x="12" y="1"/>
                  </a:lnTo>
                  <a:lnTo>
                    <a:pt x="8" y="0"/>
                  </a:lnTo>
                  <a:lnTo>
                    <a:pt x="5" y="1"/>
                  </a:lnTo>
                  <a:lnTo>
                    <a:pt x="0" y="4"/>
                  </a:lnTo>
                  <a:lnTo>
                    <a:pt x="0" y="8"/>
                  </a:lnTo>
                  <a:lnTo>
                    <a:pt x="0" y="10"/>
                  </a:lnTo>
                  <a:lnTo>
                    <a:pt x="5" y="13"/>
                  </a:lnTo>
                  <a:lnTo>
                    <a:pt x="8" y="14"/>
                  </a:lnTo>
                  <a:lnTo>
                    <a:pt x="12" y="13"/>
                  </a:lnTo>
                  <a:lnTo>
                    <a:pt x="16" y="10"/>
                  </a:lnTo>
                  <a:lnTo>
                    <a:pt x="16" y="8"/>
                  </a:lnTo>
                  <a:lnTo>
                    <a:pt x="16"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6" name="Freeform 164"/>
            <p:cNvSpPr>
              <a:spLocks/>
            </p:cNvSpPr>
            <p:nvPr/>
          </p:nvSpPr>
          <p:spPr bwMode="auto">
            <a:xfrm>
              <a:off x="1083" y="356"/>
              <a:ext cx="3" cy="3"/>
            </a:xfrm>
            <a:custGeom>
              <a:avLst/>
              <a:gdLst>
                <a:gd name="T0" fmla="*/ 0 w 16"/>
                <a:gd name="T1" fmla="*/ 0 h 14"/>
                <a:gd name="T2" fmla="*/ 0 w 16"/>
                <a:gd name="T3" fmla="*/ 0 h 14"/>
                <a:gd name="T4" fmla="*/ 0 w 16"/>
                <a:gd name="T5" fmla="*/ 0 h 14"/>
                <a:gd name="T6" fmla="*/ 0 w 16"/>
                <a:gd name="T7" fmla="*/ 0 h 14"/>
                <a:gd name="T8" fmla="*/ 0 w 16"/>
                <a:gd name="T9" fmla="*/ 0 h 14"/>
                <a:gd name="T10" fmla="*/ 0 w 16"/>
                <a:gd name="T11" fmla="*/ 0 h 14"/>
                <a:gd name="T12" fmla="*/ 0 w 16"/>
                <a:gd name="T13" fmla="*/ 0 h 14"/>
                <a:gd name="T14" fmla="*/ 0 w 16"/>
                <a:gd name="T15" fmla="*/ 0 h 14"/>
                <a:gd name="T16" fmla="*/ 0 w 16"/>
                <a:gd name="T17" fmla="*/ 0 h 14"/>
                <a:gd name="T18" fmla="*/ 0 w 16"/>
                <a:gd name="T19" fmla="*/ 0 h 14"/>
                <a:gd name="T20" fmla="*/ 0 w 16"/>
                <a:gd name="T21" fmla="*/ 0 h 14"/>
                <a:gd name="T22" fmla="*/ 0 w 16"/>
                <a:gd name="T23" fmla="*/ 0 h 14"/>
                <a:gd name="T24" fmla="*/ 0 w 1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4"/>
                <a:gd name="T41" fmla="*/ 16 w 16"/>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4">
                  <a:moveTo>
                    <a:pt x="16" y="7"/>
                  </a:moveTo>
                  <a:lnTo>
                    <a:pt x="16" y="4"/>
                  </a:lnTo>
                  <a:lnTo>
                    <a:pt x="12" y="1"/>
                  </a:lnTo>
                  <a:lnTo>
                    <a:pt x="8" y="0"/>
                  </a:lnTo>
                  <a:lnTo>
                    <a:pt x="5" y="1"/>
                  </a:lnTo>
                  <a:lnTo>
                    <a:pt x="0" y="4"/>
                  </a:lnTo>
                  <a:lnTo>
                    <a:pt x="0" y="8"/>
                  </a:lnTo>
                  <a:lnTo>
                    <a:pt x="0" y="10"/>
                  </a:lnTo>
                  <a:lnTo>
                    <a:pt x="5" y="13"/>
                  </a:lnTo>
                  <a:lnTo>
                    <a:pt x="8" y="14"/>
                  </a:lnTo>
                  <a:lnTo>
                    <a:pt x="12" y="13"/>
                  </a:lnTo>
                  <a:lnTo>
                    <a:pt x="16" y="10"/>
                  </a:lnTo>
                  <a:lnTo>
                    <a:pt x="16" y="8"/>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27" name="Freeform 165"/>
            <p:cNvSpPr>
              <a:spLocks/>
            </p:cNvSpPr>
            <p:nvPr/>
          </p:nvSpPr>
          <p:spPr bwMode="auto">
            <a:xfrm>
              <a:off x="1090" y="365"/>
              <a:ext cx="3"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5"/>
                <a:gd name="T47" fmla="*/ 15 w 15"/>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5">
                  <a:moveTo>
                    <a:pt x="15" y="7"/>
                  </a:moveTo>
                  <a:lnTo>
                    <a:pt x="14" y="3"/>
                  </a:lnTo>
                  <a:lnTo>
                    <a:pt x="13" y="1"/>
                  </a:lnTo>
                  <a:lnTo>
                    <a:pt x="7" y="0"/>
                  </a:lnTo>
                  <a:lnTo>
                    <a:pt x="5" y="1"/>
                  </a:lnTo>
                  <a:lnTo>
                    <a:pt x="2" y="3"/>
                  </a:lnTo>
                  <a:lnTo>
                    <a:pt x="0" y="7"/>
                  </a:lnTo>
                  <a:lnTo>
                    <a:pt x="2" y="10"/>
                  </a:lnTo>
                  <a:lnTo>
                    <a:pt x="5" y="13"/>
                  </a:lnTo>
                  <a:lnTo>
                    <a:pt x="7" y="15"/>
                  </a:lnTo>
                  <a:lnTo>
                    <a:pt x="13" y="13"/>
                  </a:lnTo>
                  <a:lnTo>
                    <a:pt x="14" y="10"/>
                  </a:lnTo>
                  <a:lnTo>
                    <a:pt x="15"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8" name="Freeform 166"/>
            <p:cNvSpPr>
              <a:spLocks/>
            </p:cNvSpPr>
            <p:nvPr/>
          </p:nvSpPr>
          <p:spPr bwMode="auto">
            <a:xfrm>
              <a:off x="1090" y="365"/>
              <a:ext cx="3"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5" y="7"/>
                  </a:moveTo>
                  <a:lnTo>
                    <a:pt x="14" y="3"/>
                  </a:lnTo>
                  <a:lnTo>
                    <a:pt x="13" y="1"/>
                  </a:lnTo>
                  <a:lnTo>
                    <a:pt x="7" y="0"/>
                  </a:lnTo>
                  <a:lnTo>
                    <a:pt x="5" y="1"/>
                  </a:lnTo>
                  <a:lnTo>
                    <a:pt x="2" y="3"/>
                  </a:lnTo>
                  <a:lnTo>
                    <a:pt x="0" y="7"/>
                  </a:lnTo>
                  <a:lnTo>
                    <a:pt x="2" y="10"/>
                  </a:lnTo>
                  <a:lnTo>
                    <a:pt x="5" y="13"/>
                  </a:lnTo>
                  <a:lnTo>
                    <a:pt x="7" y="15"/>
                  </a:lnTo>
                  <a:lnTo>
                    <a:pt x="13" y="13"/>
                  </a:lnTo>
                  <a:lnTo>
                    <a:pt x="14" y="10"/>
                  </a:lnTo>
                  <a:lnTo>
                    <a:pt x="15"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29" name="Freeform 167"/>
            <p:cNvSpPr>
              <a:spLocks/>
            </p:cNvSpPr>
            <p:nvPr/>
          </p:nvSpPr>
          <p:spPr bwMode="auto">
            <a:xfrm>
              <a:off x="1083" y="365"/>
              <a:ext cx="3" cy="3"/>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w 16"/>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5"/>
                <a:gd name="T44" fmla="*/ 16 w 16"/>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5">
                  <a:moveTo>
                    <a:pt x="16" y="7"/>
                  </a:moveTo>
                  <a:lnTo>
                    <a:pt x="16" y="3"/>
                  </a:lnTo>
                  <a:lnTo>
                    <a:pt x="12" y="1"/>
                  </a:lnTo>
                  <a:lnTo>
                    <a:pt x="8" y="0"/>
                  </a:lnTo>
                  <a:lnTo>
                    <a:pt x="5" y="1"/>
                  </a:lnTo>
                  <a:lnTo>
                    <a:pt x="0" y="3"/>
                  </a:lnTo>
                  <a:lnTo>
                    <a:pt x="0" y="7"/>
                  </a:lnTo>
                  <a:lnTo>
                    <a:pt x="0" y="10"/>
                  </a:lnTo>
                  <a:lnTo>
                    <a:pt x="5" y="13"/>
                  </a:lnTo>
                  <a:lnTo>
                    <a:pt x="8" y="15"/>
                  </a:lnTo>
                  <a:lnTo>
                    <a:pt x="12" y="13"/>
                  </a:lnTo>
                  <a:lnTo>
                    <a:pt x="16" y="10"/>
                  </a:lnTo>
                  <a:lnTo>
                    <a:pt x="16" y="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0" name="Freeform 168"/>
            <p:cNvSpPr>
              <a:spLocks/>
            </p:cNvSpPr>
            <p:nvPr/>
          </p:nvSpPr>
          <p:spPr bwMode="auto">
            <a:xfrm>
              <a:off x="1083" y="365"/>
              <a:ext cx="3" cy="3"/>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6" y="7"/>
                  </a:moveTo>
                  <a:lnTo>
                    <a:pt x="16" y="3"/>
                  </a:lnTo>
                  <a:lnTo>
                    <a:pt x="12" y="1"/>
                  </a:lnTo>
                  <a:lnTo>
                    <a:pt x="8" y="0"/>
                  </a:lnTo>
                  <a:lnTo>
                    <a:pt x="5" y="1"/>
                  </a:lnTo>
                  <a:lnTo>
                    <a:pt x="0" y="3"/>
                  </a:lnTo>
                  <a:lnTo>
                    <a:pt x="0" y="7"/>
                  </a:lnTo>
                  <a:lnTo>
                    <a:pt x="0" y="10"/>
                  </a:lnTo>
                  <a:lnTo>
                    <a:pt x="5" y="13"/>
                  </a:lnTo>
                  <a:lnTo>
                    <a:pt x="8" y="15"/>
                  </a:lnTo>
                  <a:lnTo>
                    <a:pt x="12" y="13"/>
                  </a:lnTo>
                  <a:lnTo>
                    <a:pt x="16" y="10"/>
                  </a:lnTo>
                  <a:lnTo>
                    <a:pt x="16" y="7"/>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31" name="Freeform 169"/>
            <p:cNvSpPr>
              <a:spLocks/>
            </p:cNvSpPr>
            <p:nvPr/>
          </p:nvSpPr>
          <p:spPr bwMode="auto">
            <a:xfrm>
              <a:off x="1125" y="337"/>
              <a:ext cx="14" cy="5"/>
            </a:xfrm>
            <a:custGeom>
              <a:avLst/>
              <a:gdLst>
                <a:gd name="T0" fmla="*/ 0 w 68"/>
                <a:gd name="T1" fmla="*/ 0 h 24"/>
                <a:gd name="T2" fmla="*/ 0 w 68"/>
                <a:gd name="T3" fmla="*/ 0 h 24"/>
                <a:gd name="T4" fmla="*/ 0 w 68"/>
                <a:gd name="T5" fmla="*/ 0 h 24"/>
                <a:gd name="T6" fmla="*/ 0 w 68"/>
                <a:gd name="T7" fmla="*/ 0 h 24"/>
                <a:gd name="T8" fmla="*/ 0 w 68"/>
                <a:gd name="T9" fmla="*/ 0 h 24"/>
                <a:gd name="T10" fmla="*/ 0 w 68"/>
                <a:gd name="T11" fmla="*/ 0 h 24"/>
                <a:gd name="T12" fmla="*/ 0 w 68"/>
                <a:gd name="T13" fmla="*/ 0 h 24"/>
                <a:gd name="T14" fmla="*/ 0 w 68"/>
                <a:gd name="T15" fmla="*/ 0 h 24"/>
                <a:gd name="T16" fmla="*/ 0 w 68"/>
                <a:gd name="T17" fmla="*/ 0 h 24"/>
                <a:gd name="T18" fmla="*/ 0 w 68"/>
                <a:gd name="T19" fmla="*/ 0 h 24"/>
                <a:gd name="T20" fmla="*/ 0 w 68"/>
                <a:gd name="T21" fmla="*/ 0 h 24"/>
                <a:gd name="T22" fmla="*/ 0 w 68"/>
                <a:gd name="T23" fmla="*/ 0 h 24"/>
                <a:gd name="T24" fmla="*/ 0 w 68"/>
                <a:gd name="T25" fmla="*/ 0 h 24"/>
                <a:gd name="T26" fmla="*/ 0 w 68"/>
                <a:gd name="T27" fmla="*/ 0 h 24"/>
                <a:gd name="T28" fmla="*/ 0 w 68"/>
                <a:gd name="T29" fmla="*/ 0 h 24"/>
                <a:gd name="T30" fmla="*/ 0 w 68"/>
                <a:gd name="T31" fmla="*/ 0 h 24"/>
                <a:gd name="T32" fmla="*/ 0 w 68"/>
                <a:gd name="T33" fmla="*/ 0 h 24"/>
                <a:gd name="T34" fmla="*/ 0 w 68"/>
                <a:gd name="T35" fmla="*/ 0 h 24"/>
                <a:gd name="T36" fmla="*/ 0 w 68"/>
                <a:gd name="T37" fmla="*/ 0 h 24"/>
                <a:gd name="T38" fmla="*/ 0 w 68"/>
                <a:gd name="T39" fmla="*/ 0 h 24"/>
                <a:gd name="T40" fmla="*/ 0 w 68"/>
                <a:gd name="T41" fmla="*/ 0 h 24"/>
                <a:gd name="T42" fmla="*/ 0 w 68"/>
                <a:gd name="T43" fmla="*/ 0 h 24"/>
                <a:gd name="T44" fmla="*/ 0 w 68"/>
                <a:gd name="T45" fmla="*/ 0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24"/>
                <a:gd name="T71" fmla="*/ 68 w 68"/>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24">
                  <a:moveTo>
                    <a:pt x="5" y="0"/>
                  </a:moveTo>
                  <a:lnTo>
                    <a:pt x="64" y="0"/>
                  </a:lnTo>
                  <a:lnTo>
                    <a:pt x="68" y="24"/>
                  </a:lnTo>
                  <a:lnTo>
                    <a:pt x="47" y="24"/>
                  </a:lnTo>
                  <a:lnTo>
                    <a:pt x="47" y="21"/>
                  </a:lnTo>
                  <a:lnTo>
                    <a:pt x="44" y="17"/>
                  </a:lnTo>
                  <a:lnTo>
                    <a:pt x="42" y="14"/>
                  </a:lnTo>
                  <a:lnTo>
                    <a:pt x="41" y="12"/>
                  </a:lnTo>
                  <a:lnTo>
                    <a:pt x="36" y="12"/>
                  </a:lnTo>
                  <a:lnTo>
                    <a:pt x="33" y="9"/>
                  </a:lnTo>
                  <a:lnTo>
                    <a:pt x="32" y="12"/>
                  </a:lnTo>
                  <a:lnTo>
                    <a:pt x="28" y="12"/>
                  </a:lnTo>
                  <a:lnTo>
                    <a:pt x="27" y="12"/>
                  </a:lnTo>
                  <a:lnTo>
                    <a:pt x="25" y="15"/>
                  </a:lnTo>
                  <a:lnTo>
                    <a:pt x="21" y="17"/>
                  </a:lnTo>
                  <a:lnTo>
                    <a:pt x="20" y="24"/>
                  </a:lnTo>
                  <a:lnTo>
                    <a:pt x="0" y="24"/>
                  </a:lnTo>
                  <a:lnTo>
                    <a:pt x="5"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2" name="Freeform 170"/>
            <p:cNvSpPr>
              <a:spLocks/>
            </p:cNvSpPr>
            <p:nvPr/>
          </p:nvSpPr>
          <p:spPr bwMode="auto">
            <a:xfrm>
              <a:off x="1125" y="337"/>
              <a:ext cx="14" cy="5"/>
            </a:xfrm>
            <a:custGeom>
              <a:avLst/>
              <a:gdLst>
                <a:gd name="T0" fmla="*/ 0 w 68"/>
                <a:gd name="T1" fmla="*/ 0 h 24"/>
                <a:gd name="T2" fmla="*/ 0 w 68"/>
                <a:gd name="T3" fmla="*/ 0 h 24"/>
                <a:gd name="T4" fmla="*/ 0 w 68"/>
                <a:gd name="T5" fmla="*/ 0 h 24"/>
                <a:gd name="T6" fmla="*/ 0 w 68"/>
                <a:gd name="T7" fmla="*/ 0 h 24"/>
                <a:gd name="T8" fmla="*/ 0 w 68"/>
                <a:gd name="T9" fmla="*/ 0 h 24"/>
                <a:gd name="T10" fmla="*/ 0 w 68"/>
                <a:gd name="T11" fmla="*/ 0 h 24"/>
                <a:gd name="T12" fmla="*/ 0 w 68"/>
                <a:gd name="T13" fmla="*/ 0 h 24"/>
                <a:gd name="T14" fmla="*/ 0 w 68"/>
                <a:gd name="T15" fmla="*/ 0 h 24"/>
                <a:gd name="T16" fmla="*/ 0 w 68"/>
                <a:gd name="T17" fmla="*/ 0 h 24"/>
                <a:gd name="T18" fmla="*/ 0 w 68"/>
                <a:gd name="T19" fmla="*/ 0 h 24"/>
                <a:gd name="T20" fmla="*/ 0 w 68"/>
                <a:gd name="T21" fmla="*/ 0 h 24"/>
                <a:gd name="T22" fmla="*/ 0 w 68"/>
                <a:gd name="T23" fmla="*/ 0 h 24"/>
                <a:gd name="T24" fmla="*/ 0 w 68"/>
                <a:gd name="T25" fmla="*/ 0 h 24"/>
                <a:gd name="T26" fmla="*/ 0 w 68"/>
                <a:gd name="T27" fmla="*/ 0 h 24"/>
                <a:gd name="T28" fmla="*/ 0 w 68"/>
                <a:gd name="T29" fmla="*/ 0 h 24"/>
                <a:gd name="T30" fmla="*/ 0 w 68"/>
                <a:gd name="T31" fmla="*/ 0 h 24"/>
                <a:gd name="T32" fmla="*/ 0 w 68"/>
                <a:gd name="T33" fmla="*/ 0 h 24"/>
                <a:gd name="T34" fmla="*/ 0 w 68"/>
                <a:gd name="T35" fmla="*/ 0 h 24"/>
                <a:gd name="T36" fmla="*/ 0 w 68"/>
                <a:gd name="T37" fmla="*/ 0 h 24"/>
                <a:gd name="T38" fmla="*/ 0 w 68"/>
                <a:gd name="T39" fmla="*/ 0 h 24"/>
                <a:gd name="T40" fmla="*/ 0 w 68"/>
                <a:gd name="T41" fmla="*/ 0 h 24"/>
                <a:gd name="T42" fmla="*/ 0 w 68"/>
                <a:gd name="T43" fmla="*/ 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24"/>
                <a:gd name="T68" fmla="*/ 68 w 68"/>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24">
                  <a:moveTo>
                    <a:pt x="5" y="0"/>
                  </a:moveTo>
                  <a:lnTo>
                    <a:pt x="64" y="0"/>
                  </a:lnTo>
                  <a:lnTo>
                    <a:pt x="68" y="24"/>
                  </a:lnTo>
                  <a:lnTo>
                    <a:pt x="47" y="24"/>
                  </a:lnTo>
                  <a:lnTo>
                    <a:pt x="47" y="21"/>
                  </a:lnTo>
                  <a:lnTo>
                    <a:pt x="44" y="17"/>
                  </a:lnTo>
                  <a:lnTo>
                    <a:pt x="42" y="14"/>
                  </a:lnTo>
                  <a:lnTo>
                    <a:pt x="41" y="12"/>
                  </a:lnTo>
                  <a:lnTo>
                    <a:pt x="36" y="12"/>
                  </a:lnTo>
                  <a:lnTo>
                    <a:pt x="33" y="9"/>
                  </a:lnTo>
                  <a:lnTo>
                    <a:pt x="32" y="12"/>
                  </a:lnTo>
                  <a:lnTo>
                    <a:pt x="28" y="12"/>
                  </a:lnTo>
                  <a:lnTo>
                    <a:pt x="27" y="12"/>
                  </a:lnTo>
                  <a:lnTo>
                    <a:pt x="25" y="15"/>
                  </a:lnTo>
                  <a:lnTo>
                    <a:pt x="21" y="17"/>
                  </a:lnTo>
                  <a:lnTo>
                    <a:pt x="20" y="24"/>
                  </a:lnTo>
                  <a:lnTo>
                    <a:pt x="0" y="24"/>
                  </a:lnTo>
                  <a:lnTo>
                    <a:pt x="5"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33" name="Freeform 171"/>
            <p:cNvSpPr>
              <a:spLocks/>
            </p:cNvSpPr>
            <p:nvPr/>
          </p:nvSpPr>
          <p:spPr bwMode="auto">
            <a:xfrm>
              <a:off x="1125" y="342"/>
              <a:ext cx="14" cy="2"/>
            </a:xfrm>
            <a:custGeom>
              <a:avLst/>
              <a:gdLst>
                <a:gd name="T0" fmla="*/ 0 w 72"/>
                <a:gd name="T1" fmla="*/ 0 h 12"/>
                <a:gd name="T2" fmla="*/ 0 w 72"/>
                <a:gd name="T3" fmla="*/ 0 h 12"/>
                <a:gd name="T4" fmla="*/ 0 w 72"/>
                <a:gd name="T5" fmla="*/ 0 h 12"/>
                <a:gd name="T6" fmla="*/ 0 w 72"/>
                <a:gd name="T7" fmla="*/ 0 h 12"/>
                <a:gd name="T8" fmla="*/ 0 w 72"/>
                <a:gd name="T9" fmla="*/ 0 h 12"/>
                <a:gd name="T10" fmla="*/ 0 w 72"/>
                <a:gd name="T11" fmla="*/ 0 h 12"/>
                <a:gd name="T12" fmla="*/ 0 w 72"/>
                <a:gd name="T13" fmla="*/ 0 h 12"/>
                <a:gd name="T14" fmla="*/ 0 w 72"/>
                <a:gd name="T15" fmla="*/ 0 h 12"/>
                <a:gd name="T16" fmla="*/ 0 w 7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2"/>
                <a:gd name="T29" fmla="*/ 72 w 7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2">
                  <a:moveTo>
                    <a:pt x="69" y="0"/>
                  </a:moveTo>
                  <a:lnTo>
                    <a:pt x="72" y="1"/>
                  </a:lnTo>
                  <a:lnTo>
                    <a:pt x="72" y="12"/>
                  </a:lnTo>
                  <a:lnTo>
                    <a:pt x="0" y="12"/>
                  </a:lnTo>
                  <a:lnTo>
                    <a:pt x="0" y="1"/>
                  </a:lnTo>
                  <a:lnTo>
                    <a:pt x="3" y="1"/>
                  </a:lnTo>
                  <a:lnTo>
                    <a:pt x="69" y="1"/>
                  </a:lnTo>
                  <a:lnTo>
                    <a:pt x="69"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4" name="Freeform 172"/>
            <p:cNvSpPr>
              <a:spLocks/>
            </p:cNvSpPr>
            <p:nvPr/>
          </p:nvSpPr>
          <p:spPr bwMode="auto">
            <a:xfrm>
              <a:off x="1125" y="342"/>
              <a:ext cx="14" cy="2"/>
            </a:xfrm>
            <a:custGeom>
              <a:avLst/>
              <a:gdLst>
                <a:gd name="T0" fmla="*/ 0 w 72"/>
                <a:gd name="T1" fmla="*/ 0 h 12"/>
                <a:gd name="T2" fmla="*/ 0 w 72"/>
                <a:gd name="T3" fmla="*/ 0 h 12"/>
                <a:gd name="T4" fmla="*/ 0 w 72"/>
                <a:gd name="T5" fmla="*/ 0 h 12"/>
                <a:gd name="T6" fmla="*/ 0 w 72"/>
                <a:gd name="T7" fmla="*/ 0 h 12"/>
                <a:gd name="T8" fmla="*/ 0 w 72"/>
                <a:gd name="T9" fmla="*/ 0 h 12"/>
                <a:gd name="T10" fmla="*/ 0 w 72"/>
                <a:gd name="T11" fmla="*/ 0 h 12"/>
                <a:gd name="T12" fmla="*/ 0 w 72"/>
                <a:gd name="T13" fmla="*/ 0 h 12"/>
                <a:gd name="T14" fmla="*/ 0 w 72"/>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2"/>
                <a:gd name="T26" fmla="*/ 72 w 7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2">
                  <a:moveTo>
                    <a:pt x="69" y="0"/>
                  </a:moveTo>
                  <a:lnTo>
                    <a:pt x="72" y="1"/>
                  </a:lnTo>
                  <a:lnTo>
                    <a:pt x="72" y="12"/>
                  </a:lnTo>
                  <a:lnTo>
                    <a:pt x="0" y="12"/>
                  </a:lnTo>
                  <a:lnTo>
                    <a:pt x="0" y="1"/>
                  </a:lnTo>
                  <a:lnTo>
                    <a:pt x="3" y="1"/>
                  </a:lnTo>
                  <a:lnTo>
                    <a:pt x="69" y="1"/>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35" name="Freeform 173"/>
            <p:cNvSpPr>
              <a:spLocks/>
            </p:cNvSpPr>
            <p:nvPr/>
          </p:nvSpPr>
          <p:spPr bwMode="auto">
            <a:xfrm>
              <a:off x="1126" y="328"/>
              <a:ext cx="13" cy="7"/>
            </a:xfrm>
            <a:custGeom>
              <a:avLst/>
              <a:gdLst>
                <a:gd name="T0" fmla="*/ 0 w 65"/>
                <a:gd name="T1" fmla="*/ 0 h 33"/>
                <a:gd name="T2" fmla="*/ 0 w 65"/>
                <a:gd name="T3" fmla="*/ 0 h 33"/>
                <a:gd name="T4" fmla="*/ 0 w 65"/>
                <a:gd name="T5" fmla="*/ 0 h 33"/>
                <a:gd name="T6" fmla="*/ 0 w 65"/>
                <a:gd name="T7" fmla="*/ 0 h 33"/>
                <a:gd name="T8" fmla="*/ 0 w 65"/>
                <a:gd name="T9" fmla="*/ 0 h 33"/>
                <a:gd name="T10" fmla="*/ 0 w 65"/>
                <a:gd name="T11" fmla="*/ 0 h 33"/>
                <a:gd name="T12" fmla="*/ 0 w 65"/>
                <a:gd name="T13" fmla="*/ 0 h 33"/>
                <a:gd name="T14" fmla="*/ 0 w 65"/>
                <a:gd name="T15" fmla="*/ 0 h 33"/>
                <a:gd name="T16" fmla="*/ 0 w 65"/>
                <a:gd name="T17" fmla="*/ 0 h 33"/>
                <a:gd name="T18" fmla="*/ 0 w 65"/>
                <a:gd name="T19" fmla="*/ 0 h 33"/>
                <a:gd name="T20" fmla="*/ 0 w 65"/>
                <a:gd name="T21" fmla="*/ 0 h 33"/>
                <a:gd name="T22" fmla="*/ 0 w 65"/>
                <a:gd name="T23" fmla="*/ 0 h 33"/>
                <a:gd name="T24" fmla="*/ 0 w 65"/>
                <a:gd name="T25" fmla="*/ 0 h 33"/>
                <a:gd name="T26" fmla="*/ 0 w 65"/>
                <a:gd name="T27" fmla="*/ 0 h 33"/>
                <a:gd name="T28" fmla="*/ 0 w 65"/>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3"/>
                <a:gd name="T47" fmla="*/ 65 w 6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3">
                  <a:moveTo>
                    <a:pt x="0" y="4"/>
                  </a:moveTo>
                  <a:lnTo>
                    <a:pt x="12" y="4"/>
                  </a:lnTo>
                  <a:lnTo>
                    <a:pt x="17" y="25"/>
                  </a:lnTo>
                  <a:lnTo>
                    <a:pt x="26" y="25"/>
                  </a:lnTo>
                  <a:lnTo>
                    <a:pt x="22" y="0"/>
                  </a:lnTo>
                  <a:lnTo>
                    <a:pt x="44" y="0"/>
                  </a:lnTo>
                  <a:lnTo>
                    <a:pt x="40" y="25"/>
                  </a:lnTo>
                  <a:lnTo>
                    <a:pt x="50" y="25"/>
                  </a:lnTo>
                  <a:lnTo>
                    <a:pt x="55" y="4"/>
                  </a:lnTo>
                  <a:lnTo>
                    <a:pt x="65" y="4"/>
                  </a:lnTo>
                  <a:lnTo>
                    <a:pt x="63" y="33"/>
                  </a:lnTo>
                  <a:lnTo>
                    <a:pt x="4" y="33"/>
                  </a:lnTo>
                  <a:lnTo>
                    <a:pt x="1" y="4"/>
                  </a:lnTo>
                  <a:lnTo>
                    <a:pt x="0" y="4"/>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6" name="Freeform 174"/>
            <p:cNvSpPr>
              <a:spLocks/>
            </p:cNvSpPr>
            <p:nvPr/>
          </p:nvSpPr>
          <p:spPr bwMode="auto">
            <a:xfrm>
              <a:off x="1126" y="328"/>
              <a:ext cx="13" cy="7"/>
            </a:xfrm>
            <a:custGeom>
              <a:avLst/>
              <a:gdLst>
                <a:gd name="T0" fmla="*/ 0 w 65"/>
                <a:gd name="T1" fmla="*/ 0 h 33"/>
                <a:gd name="T2" fmla="*/ 0 w 65"/>
                <a:gd name="T3" fmla="*/ 0 h 33"/>
                <a:gd name="T4" fmla="*/ 0 w 65"/>
                <a:gd name="T5" fmla="*/ 0 h 33"/>
                <a:gd name="T6" fmla="*/ 0 w 65"/>
                <a:gd name="T7" fmla="*/ 0 h 33"/>
                <a:gd name="T8" fmla="*/ 0 w 65"/>
                <a:gd name="T9" fmla="*/ 0 h 33"/>
                <a:gd name="T10" fmla="*/ 0 w 65"/>
                <a:gd name="T11" fmla="*/ 0 h 33"/>
                <a:gd name="T12" fmla="*/ 0 w 65"/>
                <a:gd name="T13" fmla="*/ 0 h 33"/>
                <a:gd name="T14" fmla="*/ 0 w 65"/>
                <a:gd name="T15" fmla="*/ 0 h 33"/>
                <a:gd name="T16" fmla="*/ 0 w 65"/>
                <a:gd name="T17" fmla="*/ 0 h 33"/>
                <a:gd name="T18" fmla="*/ 0 w 65"/>
                <a:gd name="T19" fmla="*/ 0 h 33"/>
                <a:gd name="T20" fmla="*/ 0 w 65"/>
                <a:gd name="T21" fmla="*/ 0 h 33"/>
                <a:gd name="T22" fmla="*/ 0 w 65"/>
                <a:gd name="T23" fmla="*/ 0 h 33"/>
                <a:gd name="T24" fmla="*/ 0 w 65"/>
                <a:gd name="T25" fmla="*/ 0 h 33"/>
                <a:gd name="T26" fmla="*/ 0 w 65"/>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33"/>
                <a:gd name="T44" fmla="*/ 65 w 65"/>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33">
                  <a:moveTo>
                    <a:pt x="0" y="4"/>
                  </a:moveTo>
                  <a:lnTo>
                    <a:pt x="12" y="4"/>
                  </a:lnTo>
                  <a:lnTo>
                    <a:pt x="17" y="25"/>
                  </a:lnTo>
                  <a:lnTo>
                    <a:pt x="26" y="25"/>
                  </a:lnTo>
                  <a:lnTo>
                    <a:pt x="22" y="0"/>
                  </a:lnTo>
                  <a:lnTo>
                    <a:pt x="44" y="0"/>
                  </a:lnTo>
                  <a:lnTo>
                    <a:pt x="40" y="25"/>
                  </a:lnTo>
                  <a:lnTo>
                    <a:pt x="50" y="25"/>
                  </a:lnTo>
                  <a:lnTo>
                    <a:pt x="55" y="4"/>
                  </a:lnTo>
                  <a:lnTo>
                    <a:pt x="65" y="4"/>
                  </a:lnTo>
                  <a:lnTo>
                    <a:pt x="63" y="33"/>
                  </a:lnTo>
                  <a:lnTo>
                    <a:pt x="4" y="33"/>
                  </a:lnTo>
                  <a:lnTo>
                    <a:pt x="1" y="4"/>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37" name="Freeform 175"/>
            <p:cNvSpPr>
              <a:spLocks/>
            </p:cNvSpPr>
            <p:nvPr/>
          </p:nvSpPr>
          <p:spPr bwMode="auto">
            <a:xfrm>
              <a:off x="1126" y="335"/>
              <a:ext cx="13" cy="2"/>
            </a:xfrm>
            <a:custGeom>
              <a:avLst/>
              <a:gdLst>
                <a:gd name="T0" fmla="*/ 0 w 64"/>
                <a:gd name="T1" fmla="*/ 0 h 13"/>
                <a:gd name="T2" fmla="*/ 0 w 64"/>
                <a:gd name="T3" fmla="*/ 0 h 13"/>
                <a:gd name="T4" fmla="*/ 0 w 64"/>
                <a:gd name="T5" fmla="*/ 0 h 13"/>
                <a:gd name="T6" fmla="*/ 0 w 64"/>
                <a:gd name="T7" fmla="*/ 0 h 13"/>
                <a:gd name="T8" fmla="*/ 0 w 64"/>
                <a:gd name="T9" fmla="*/ 0 h 13"/>
                <a:gd name="T10" fmla="*/ 0 w 64"/>
                <a:gd name="T11" fmla="*/ 0 h 13"/>
                <a:gd name="T12" fmla="*/ 0 w 64"/>
                <a:gd name="T13" fmla="*/ 0 h 13"/>
                <a:gd name="T14" fmla="*/ 0 60000 65536"/>
                <a:gd name="T15" fmla="*/ 0 60000 65536"/>
                <a:gd name="T16" fmla="*/ 0 60000 65536"/>
                <a:gd name="T17" fmla="*/ 0 60000 65536"/>
                <a:gd name="T18" fmla="*/ 0 60000 65536"/>
                <a:gd name="T19" fmla="*/ 0 60000 65536"/>
                <a:gd name="T20" fmla="*/ 0 60000 65536"/>
                <a:gd name="T21" fmla="*/ 0 w 64"/>
                <a:gd name="T22" fmla="*/ 0 h 13"/>
                <a:gd name="T23" fmla="*/ 64 w 6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3">
                  <a:moveTo>
                    <a:pt x="64" y="0"/>
                  </a:moveTo>
                  <a:lnTo>
                    <a:pt x="64" y="13"/>
                  </a:lnTo>
                  <a:lnTo>
                    <a:pt x="0" y="13"/>
                  </a:lnTo>
                  <a:lnTo>
                    <a:pt x="0" y="1"/>
                  </a:lnTo>
                  <a:lnTo>
                    <a:pt x="64" y="1"/>
                  </a:lnTo>
                  <a:lnTo>
                    <a:pt x="6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8" name="Freeform 176"/>
            <p:cNvSpPr>
              <a:spLocks/>
            </p:cNvSpPr>
            <p:nvPr/>
          </p:nvSpPr>
          <p:spPr bwMode="auto">
            <a:xfrm>
              <a:off x="1126" y="335"/>
              <a:ext cx="13" cy="2"/>
            </a:xfrm>
            <a:custGeom>
              <a:avLst/>
              <a:gdLst>
                <a:gd name="T0" fmla="*/ 0 w 64"/>
                <a:gd name="T1" fmla="*/ 0 h 13"/>
                <a:gd name="T2" fmla="*/ 0 w 64"/>
                <a:gd name="T3" fmla="*/ 0 h 13"/>
                <a:gd name="T4" fmla="*/ 0 w 64"/>
                <a:gd name="T5" fmla="*/ 0 h 13"/>
                <a:gd name="T6" fmla="*/ 0 w 64"/>
                <a:gd name="T7" fmla="*/ 0 h 13"/>
                <a:gd name="T8" fmla="*/ 0 w 64"/>
                <a:gd name="T9" fmla="*/ 0 h 13"/>
                <a:gd name="T10" fmla="*/ 0 w 64"/>
                <a:gd name="T11" fmla="*/ 0 h 13"/>
                <a:gd name="T12" fmla="*/ 0 60000 65536"/>
                <a:gd name="T13" fmla="*/ 0 60000 65536"/>
                <a:gd name="T14" fmla="*/ 0 60000 65536"/>
                <a:gd name="T15" fmla="*/ 0 60000 65536"/>
                <a:gd name="T16" fmla="*/ 0 60000 65536"/>
                <a:gd name="T17" fmla="*/ 0 60000 65536"/>
                <a:gd name="T18" fmla="*/ 0 w 64"/>
                <a:gd name="T19" fmla="*/ 0 h 13"/>
                <a:gd name="T20" fmla="*/ 64 w 6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4" h="13">
                  <a:moveTo>
                    <a:pt x="64" y="0"/>
                  </a:moveTo>
                  <a:lnTo>
                    <a:pt x="64" y="13"/>
                  </a:lnTo>
                  <a:lnTo>
                    <a:pt x="0" y="13"/>
                  </a:lnTo>
                  <a:lnTo>
                    <a:pt x="0" y="1"/>
                  </a:lnTo>
                  <a:lnTo>
                    <a:pt x="64" y="1"/>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39" name="Freeform 177"/>
            <p:cNvSpPr>
              <a:spLocks/>
            </p:cNvSpPr>
            <p:nvPr/>
          </p:nvSpPr>
          <p:spPr bwMode="auto">
            <a:xfrm>
              <a:off x="1125" y="291"/>
              <a:ext cx="14" cy="5"/>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w 68"/>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23"/>
                <a:gd name="T71" fmla="*/ 68 w 68"/>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23">
                  <a:moveTo>
                    <a:pt x="5" y="0"/>
                  </a:moveTo>
                  <a:lnTo>
                    <a:pt x="64" y="0"/>
                  </a:lnTo>
                  <a:lnTo>
                    <a:pt x="68" y="23"/>
                  </a:lnTo>
                  <a:lnTo>
                    <a:pt x="47" y="23"/>
                  </a:lnTo>
                  <a:lnTo>
                    <a:pt x="47" y="22"/>
                  </a:lnTo>
                  <a:lnTo>
                    <a:pt x="47" y="20"/>
                  </a:lnTo>
                  <a:lnTo>
                    <a:pt x="44" y="16"/>
                  </a:lnTo>
                  <a:lnTo>
                    <a:pt x="42" y="13"/>
                  </a:lnTo>
                  <a:lnTo>
                    <a:pt x="41" y="10"/>
                  </a:lnTo>
                  <a:lnTo>
                    <a:pt x="36" y="10"/>
                  </a:lnTo>
                  <a:lnTo>
                    <a:pt x="33" y="9"/>
                  </a:lnTo>
                  <a:lnTo>
                    <a:pt x="32" y="10"/>
                  </a:lnTo>
                  <a:lnTo>
                    <a:pt x="28" y="10"/>
                  </a:lnTo>
                  <a:lnTo>
                    <a:pt x="27" y="10"/>
                  </a:lnTo>
                  <a:lnTo>
                    <a:pt x="25" y="15"/>
                  </a:lnTo>
                  <a:lnTo>
                    <a:pt x="21" y="16"/>
                  </a:lnTo>
                  <a:lnTo>
                    <a:pt x="20" y="22"/>
                  </a:lnTo>
                  <a:lnTo>
                    <a:pt x="20" y="23"/>
                  </a:lnTo>
                  <a:lnTo>
                    <a:pt x="0" y="23"/>
                  </a:lnTo>
                  <a:lnTo>
                    <a:pt x="5"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0" name="Freeform 178"/>
            <p:cNvSpPr>
              <a:spLocks/>
            </p:cNvSpPr>
            <p:nvPr/>
          </p:nvSpPr>
          <p:spPr bwMode="auto">
            <a:xfrm>
              <a:off x="1125" y="291"/>
              <a:ext cx="14" cy="5"/>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23"/>
                <a:gd name="T68" fmla="*/ 68 w 68"/>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23">
                  <a:moveTo>
                    <a:pt x="5" y="0"/>
                  </a:moveTo>
                  <a:lnTo>
                    <a:pt x="64" y="0"/>
                  </a:lnTo>
                  <a:lnTo>
                    <a:pt x="68" y="23"/>
                  </a:lnTo>
                  <a:lnTo>
                    <a:pt x="47" y="23"/>
                  </a:lnTo>
                  <a:lnTo>
                    <a:pt x="47" y="22"/>
                  </a:lnTo>
                  <a:lnTo>
                    <a:pt x="47" y="20"/>
                  </a:lnTo>
                  <a:lnTo>
                    <a:pt x="44" y="16"/>
                  </a:lnTo>
                  <a:lnTo>
                    <a:pt x="42" y="13"/>
                  </a:lnTo>
                  <a:lnTo>
                    <a:pt x="41" y="10"/>
                  </a:lnTo>
                  <a:lnTo>
                    <a:pt x="36" y="10"/>
                  </a:lnTo>
                  <a:lnTo>
                    <a:pt x="33" y="9"/>
                  </a:lnTo>
                  <a:lnTo>
                    <a:pt x="32" y="10"/>
                  </a:lnTo>
                  <a:lnTo>
                    <a:pt x="28" y="10"/>
                  </a:lnTo>
                  <a:lnTo>
                    <a:pt x="27" y="10"/>
                  </a:lnTo>
                  <a:lnTo>
                    <a:pt x="25" y="15"/>
                  </a:lnTo>
                  <a:lnTo>
                    <a:pt x="21" y="16"/>
                  </a:lnTo>
                  <a:lnTo>
                    <a:pt x="20" y="22"/>
                  </a:lnTo>
                  <a:lnTo>
                    <a:pt x="20" y="23"/>
                  </a:lnTo>
                  <a:lnTo>
                    <a:pt x="0" y="23"/>
                  </a:lnTo>
                  <a:lnTo>
                    <a:pt x="5"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41" name="Freeform 179"/>
            <p:cNvSpPr>
              <a:spLocks/>
            </p:cNvSpPr>
            <p:nvPr/>
          </p:nvSpPr>
          <p:spPr bwMode="auto">
            <a:xfrm>
              <a:off x="1125" y="296"/>
              <a:ext cx="14" cy="2"/>
            </a:xfrm>
            <a:custGeom>
              <a:avLst/>
              <a:gdLst>
                <a:gd name="T0" fmla="*/ 0 w 72"/>
                <a:gd name="T1" fmla="*/ 0 h 11"/>
                <a:gd name="T2" fmla="*/ 0 w 72"/>
                <a:gd name="T3" fmla="*/ 0 h 11"/>
                <a:gd name="T4" fmla="*/ 0 w 72"/>
                <a:gd name="T5" fmla="*/ 0 h 11"/>
                <a:gd name="T6" fmla="*/ 0 w 72"/>
                <a:gd name="T7" fmla="*/ 0 h 11"/>
                <a:gd name="T8" fmla="*/ 0 w 72"/>
                <a:gd name="T9" fmla="*/ 0 h 11"/>
                <a:gd name="T10" fmla="*/ 0 w 72"/>
                <a:gd name="T11" fmla="*/ 0 h 11"/>
                <a:gd name="T12" fmla="*/ 0 w 72"/>
                <a:gd name="T13" fmla="*/ 0 h 11"/>
                <a:gd name="T14" fmla="*/ 0 w 72"/>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1"/>
                <a:gd name="T26" fmla="*/ 72 w 72"/>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1">
                  <a:moveTo>
                    <a:pt x="69" y="0"/>
                  </a:moveTo>
                  <a:lnTo>
                    <a:pt x="72" y="0"/>
                  </a:lnTo>
                  <a:lnTo>
                    <a:pt x="72" y="11"/>
                  </a:lnTo>
                  <a:lnTo>
                    <a:pt x="0" y="11"/>
                  </a:lnTo>
                  <a:lnTo>
                    <a:pt x="0" y="0"/>
                  </a:lnTo>
                  <a:lnTo>
                    <a:pt x="3" y="0"/>
                  </a:lnTo>
                  <a:lnTo>
                    <a:pt x="69"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2" name="Freeform 180"/>
            <p:cNvSpPr>
              <a:spLocks/>
            </p:cNvSpPr>
            <p:nvPr/>
          </p:nvSpPr>
          <p:spPr bwMode="auto">
            <a:xfrm>
              <a:off x="1125" y="296"/>
              <a:ext cx="14" cy="2"/>
            </a:xfrm>
            <a:custGeom>
              <a:avLst/>
              <a:gdLst>
                <a:gd name="T0" fmla="*/ 0 w 72"/>
                <a:gd name="T1" fmla="*/ 0 h 11"/>
                <a:gd name="T2" fmla="*/ 0 w 72"/>
                <a:gd name="T3" fmla="*/ 0 h 11"/>
                <a:gd name="T4" fmla="*/ 0 w 72"/>
                <a:gd name="T5" fmla="*/ 0 h 11"/>
                <a:gd name="T6" fmla="*/ 0 w 72"/>
                <a:gd name="T7" fmla="*/ 0 h 11"/>
                <a:gd name="T8" fmla="*/ 0 w 72"/>
                <a:gd name="T9" fmla="*/ 0 h 11"/>
                <a:gd name="T10" fmla="*/ 0 w 72"/>
                <a:gd name="T11" fmla="*/ 0 h 11"/>
                <a:gd name="T12" fmla="*/ 0 w 72"/>
                <a:gd name="T13" fmla="*/ 0 h 11"/>
                <a:gd name="T14" fmla="*/ 0 w 72"/>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1"/>
                <a:gd name="T26" fmla="*/ 72 w 72"/>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1">
                  <a:moveTo>
                    <a:pt x="69" y="0"/>
                  </a:moveTo>
                  <a:lnTo>
                    <a:pt x="72" y="0"/>
                  </a:lnTo>
                  <a:lnTo>
                    <a:pt x="72" y="11"/>
                  </a:lnTo>
                  <a:lnTo>
                    <a:pt x="0" y="11"/>
                  </a:lnTo>
                  <a:lnTo>
                    <a:pt x="0" y="0"/>
                  </a:lnTo>
                  <a:lnTo>
                    <a:pt x="3" y="0"/>
                  </a:lnTo>
                  <a:lnTo>
                    <a:pt x="69"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43" name="Freeform 181"/>
            <p:cNvSpPr>
              <a:spLocks/>
            </p:cNvSpPr>
            <p:nvPr/>
          </p:nvSpPr>
          <p:spPr bwMode="auto">
            <a:xfrm>
              <a:off x="1126" y="282"/>
              <a:ext cx="13" cy="7"/>
            </a:xfrm>
            <a:custGeom>
              <a:avLst/>
              <a:gdLst>
                <a:gd name="T0" fmla="*/ 0 w 65"/>
                <a:gd name="T1" fmla="*/ 0 h 34"/>
                <a:gd name="T2" fmla="*/ 0 w 65"/>
                <a:gd name="T3" fmla="*/ 0 h 34"/>
                <a:gd name="T4" fmla="*/ 0 w 65"/>
                <a:gd name="T5" fmla="*/ 0 h 34"/>
                <a:gd name="T6" fmla="*/ 0 w 65"/>
                <a:gd name="T7" fmla="*/ 0 h 34"/>
                <a:gd name="T8" fmla="*/ 0 w 65"/>
                <a:gd name="T9" fmla="*/ 0 h 34"/>
                <a:gd name="T10" fmla="*/ 0 w 65"/>
                <a:gd name="T11" fmla="*/ 0 h 34"/>
                <a:gd name="T12" fmla="*/ 0 w 65"/>
                <a:gd name="T13" fmla="*/ 0 h 34"/>
                <a:gd name="T14" fmla="*/ 0 w 65"/>
                <a:gd name="T15" fmla="*/ 0 h 34"/>
                <a:gd name="T16" fmla="*/ 0 w 65"/>
                <a:gd name="T17" fmla="*/ 0 h 34"/>
                <a:gd name="T18" fmla="*/ 0 w 65"/>
                <a:gd name="T19" fmla="*/ 0 h 34"/>
                <a:gd name="T20" fmla="*/ 0 w 65"/>
                <a:gd name="T21" fmla="*/ 0 h 34"/>
                <a:gd name="T22" fmla="*/ 0 w 65"/>
                <a:gd name="T23" fmla="*/ 0 h 34"/>
                <a:gd name="T24" fmla="*/ 0 w 65"/>
                <a:gd name="T25" fmla="*/ 0 h 34"/>
                <a:gd name="T26" fmla="*/ 0 w 65"/>
                <a:gd name="T27" fmla="*/ 0 h 34"/>
                <a:gd name="T28" fmla="*/ 0 w 65"/>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4"/>
                <a:gd name="T47" fmla="*/ 65 w 65"/>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4">
                  <a:moveTo>
                    <a:pt x="0" y="5"/>
                  </a:moveTo>
                  <a:lnTo>
                    <a:pt x="12" y="5"/>
                  </a:lnTo>
                  <a:lnTo>
                    <a:pt x="17" y="24"/>
                  </a:lnTo>
                  <a:lnTo>
                    <a:pt x="26" y="24"/>
                  </a:lnTo>
                  <a:lnTo>
                    <a:pt x="22" y="0"/>
                  </a:lnTo>
                  <a:lnTo>
                    <a:pt x="44" y="0"/>
                  </a:lnTo>
                  <a:lnTo>
                    <a:pt x="40" y="24"/>
                  </a:lnTo>
                  <a:lnTo>
                    <a:pt x="50" y="24"/>
                  </a:lnTo>
                  <a:lnTo>
                    <a:pt x="55" y="5"/>
                  </a:lnTo>
                  <a:lnTo>
                    <a:pt x="65" y="5"/>
                  </a:lnTo>
                  <a:lnTo>
                    <a:pt x="63" y="34"/>
                  </a:lnTo>
                  <a:lnTo>
                    <a:pt x="4" y="34"/>
                  </a:lnTo>
                  <a:lnTo>
                    <a:pt x="1" y="5"/>
                  </a:lnTo>
                  <a:lnTo>
                    <a:pt x="0" y="5"/>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4" name="Freeform 182"/>
            <p:cNvSpPr>
              <a:spLocks/>
            </p:cNvSpPr>
            <p:nvPr/>
          </p:nvSpPr>
          <p:spPr bwMode="auto">
            <a:xfrm>
              <a:off x="1126" y="282"/>
              <a:ext cx="13" cy="7"/>
            </a:xfrm>
            <a:custGeom>
              <a:avLst/>
              <a:gdLst>
                <a:gd name="T0" fmla="*/ 0 w 65"/>
                <a:gd name="T1" fmla="*/ 0 h 34"/>
                <a:gd name="T2" fmla="*/ 0 w 65"/>
                <a:gd name="T3" fmla="*/ 0 h 34"/>
                <a:gd name="T4" fmla="*/ 0 w 65"/>
                <a:gd name="T5" fmla="*/ 0 h 34"/>
                <a:gd name="T6" fmla="*/ 0 w 65"/>
                <a:gd name="T7" fmla="*/ 0 h 34"/>
                <a:gd name="T8" fmla="*/ 0 w 65"/>
                <a:gd name="T9" fmla="*/ 0 h 34"/>
                <a:gd name="T10" fmla="*/ 0 w 65"/>
                <a:gd name="T11" fmla="*/ 0 h 34"/>
                <a:gd name="T12" fmla="*/ 0 w 65"/>
                <a:gd name="T13" fmla="*/ 0 h 34"/>
                <a:gd name="T14" fmla="*/ 0 w 65"/>
                <a:gd name="T15" fmla="*/ 0 h 34"/>
                <a:gd name="T16" fmla="*/ 0 w 65"/>
                <a:gd name="T17" fmla="*/ 0 h 34"/>
                <a:gd name="T18" fmla="*/ 0 w 65"/>
                <a:gd name="T19" fmla="*/ 0 h 34"/>
                <a:gd name="T20" fmla="*/ 0 w 65"/>
                <a:gd name="T21" fmla="*/ 0 h 34"/>
                <a:gd name="T22" fmla="*/ 0 w 65"/>
                <a:gd name="T23" fmla="*/ 0 h 34"/>
                <a:gd name="T24" fmla="*/ 0 w 65"/>
                <a:gd name="T25" fmla="*/ 0 h 34"/>
                <a:gd name="T26" fmla="*/ 0 w 65"/>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34"/>
                <a:gd name="T44" fmla="*/ 65 w 65"/>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34">
                  <a:moveTo>
                    <a:pt x="0" y="5"/>
                  </a:moveTo>
                  <a:lnTo>
                    <a:pt x="12" y="5"/>
                  </a:lnTo>
                  <a:lnTo>
                    <a:pt x="17" y="24"/>
                  </a:lnTo>
                  <a:lnTo>
                    <a:pt x="26" y="24"/>
                  </a:lnTo>
                  <a:lnTo>
                    <a:pt x="22" y="0"/>
                  </a:lnTo>
                  <a:lnTo>
                    <a:pt x="44" y="0"/>
                  </a:lnTo>
                  <a:lnTo>
                    <a:pt x="40" y="24"/>
                  </a:lnTo>
                  <a:lnTo>
                    <a:pt x="50" y="24"/>
                  </a:lnTo>
                  <a:lnTo>
                    <a:pt x="55" y="5"/>
                  </a:lnTo>
                  <a:lnTo>
                    <a:pt x="65" y="5"/>
                  </a:lnTo>
                  <a:lnTo>
                    <a:pt x="63" y="34"/>
                  </a:lnTo>
                  <a:lnTo>
                    <a:pt x="4" y="34"/>
                  </a:lnTo>
                  <a:lnTo>
                    <a:pt x="1" y="5"/>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45" name="Freeform 183"/>
            <p:cNvSpPr>
              <a:spLocks/>
            </p:cNvSpPr>
            <p:nvPr/>
          </p:nvSpPr>
          <p:spPr bwMode="auto">
            <a:xfrm>
              <a:off x="1126" y="289"/>
              <a:ext cx="13" cy="2"/>
            </a:xfrm>
            <a:custGeom>
              <a:avLst/>
              <a:gdLst>
                <a:gd name="T0" fmla="*/ 0 w 64"/>
                <a:gd name="T1" fmla="*/ 0 h 11"/>
                <a:gd name="T2" fmla="*/ 0 w 64"/>
                <a:gd name="T3" fmla="*/ 0 h 11"/>
                <a:gd name="T4" fmla="*/ 0 w 64"/>
                <a:gd name="T5" fmla="*/ 0 h 11"/>
                <a:gd name="T6" fmla="*/ 0 w 64"/>
                <a:gd name="T7" fmla="*/ 0 h 11"/>
                <a:gd name="T8" fmla="*/ 0 w 64"/>
                <a:gd name="T9" fmla="*/ 0 h 11"/>
                <a:gd name="T10" fmla="*/ 0 w 64"/>
                <a:gd name="T11" fmla="*/ 0 h 11"/>
                <a:gd name="T12" fmla="*/ 0 w 64"/>
                <a:gd name="T13" fmla="*/ 0 h 11"/>
                <a:gd name="T14" fmla="*/ 0 60000 65536"/>
                <a:gd name="T15" fmla="*/ 0 60000 65536"/>
                <a:gd name="T16" fmla="*/ 0 60000 65536"/>
                <a:gd name="T17" fmla="*/ 0 60000 65536"/>
                <a:gd name="T18" fmla="*/ 0 60000 65536"/>
                <a:gd name="T19" fmla="*/ 0 60000 65536"/>
                <a:gd name="T20" fmla="*/ 0 60000 65536"/>
                <a:gd name="T21" fmla="*/ 0 w 64"/>
                <a:gd name="T22" fmla="*/ 0 h 11"/>
                <a:gd name="T23" fmla="*/ 64 w 6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1">
                  <a:moveTo>
                    <a:pt x="64" y="0"/>
                  </a:moveTo>
                  <a:lnTo>
                    <a:pt x="64" y="11"/>
                  </a:lnTo>
                  <a:lnTo>
                    <a:pt x="0" y="11"/>
                  </a:lnTo>
                  <a:lnTo>
                    <a:pt x="0" y="0"/>
                  </a:lnTo>
                  <a:lnTo>
                    <a:pt x="6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6" name="Freeform 184"/>
            <p:cNvSpPr>
              <a:spLocks/>
            </p:cNvSpPr>
            <p:nvPr/>
          </p:nvSpPr>
          <p:spPr bwMode="auto">
            <a:xfrm>
              <a:off x="1126" y="289"/>
              <a:ext cx="13" cy="2"/>
            </a:xfrm>
            <a:custGeom>
              <a:avLst/>
              <a:gdLst>
                <a:gd name="T0" fmla="*/ 0 w 64"/>
                <a:gd name="T1" fmla="*/ 0 h 11"/>
                <a:gd name="T2" fmla="*/ 0 w 64"/>
                <a:gd name="T3" fmla="*/ 0 h 11"/>
                <a:gd name="T4" fmla="*/ 0 w 64"/>
                <a:gd name="T5" fmla="*/ 0 h 11"/>
                <a:gd name="T6" fmla="*/ 0 w 64"/>
                <a:gd name="T7" fmla="*/ 0 h 11"/>
                <a:gd name="T8" fmla="*/ 0 w 64"/>
                <a:gd name="T9" fmla="*/ 0 h 11"/>
                <a:gd name="T10" fmla="*/ 0 w 64"/>
                <a:gd name="T11" fmla="*/ 0 h 11"/>
                <a:gd name="T12" fmla="*/ 0 60000 65536"/>
                <a:gd name="T13" fmla="*/ 0 60000 65536"/>
                <a:gd name="T14" fmla="*/ 0 60000 65536"/>
                <a:gd name="T15" fmla="*/ 0 60000 65536"/>
                <a:gd name="T16" fmla="*/ 0 60000 65536"/>
                <a:gd name="T17" fmla="*/ 0 60000 65536"/>
                <a:gd name="T18" fmla="*/ 0 w 64"/>
                <a:gd name="T19" fmla="*/ 0 h 11"/>
                <a:gd name="T20" fmla="*/ 64 w 6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4" h="11">
                  <a:moveTo>
                    <a:pt x="64" y="0"/>
                  </a:moveTo>
                  <a:lnTo>
                    <a:pt x="64" y="11"/>
                  </a:lnTo>
                  <a:lnTo>
                    <a:pt x="0" y="11"/>
                  </a:lnTo>
                  <a:lnTo>
                    <a:pt x="0" y="0"/>
                  </a:lnTo>
                  <a:lnTo>
                    <a:pt x="64"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47" name="Freeform 185"/>
            <p:cNvSpPr>
              <a:spLocks/>
            </p:cNvSpPr>
            <p:nvPr/>
          </p:nvSpPr>
          <p:spPr bwMode="auto">
            <a:xfrm>
              <a:off x="1082" y="291"/>
              <a:ext cx="14" cy="5"/>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23"/>
                <a:gd name="T68" fmla="*/ 68 w 68"/>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23">
                  <a:moveTo>
                    <a:pt x="4" y="0"/>
                  </a:moveTo>
                  <a:lnTo>
                    <a:pt x="64" y="0"/>
                  </a:lnTo>
                  <a:lnTo>
                    <a:pt x="68" y="23"/>
                  </a:lnTo>
                  <a:lnTo>
                    <a:pt x="47" y="23"/>
                  </a:lnTo>
                  <a:lnTo>
                    <a:pt x="47" y="22"/>
                  </a:lnTo>
                  <a:lnTo>
                    <a:pt x="46" y="20"/>
                  </a:lnTo>
                  <a:lnTo>
                    <a:pt x="44" y="16"/>
                  </a:lnTo>
                  <a:lnTo>
                    <a:pt x="42" y="13"/>
                  </a:lnTo>
                  <a:lnTo>
                    <a:pt x="39" y="10"/>
                  </a:lnTo>
                  <a:lnTo>
                    <a:pt x="36" y="10"/>
                  </a:lnTo>
                  <a:lnTo>
                    <a:pt x="33" y="9"/>
                  </a:lnTo>
                  <a:lnTo>
                    <a:pt x="33" y="10"/>
                  </a:lnTo>
                  <a:lnTo>
                    <a:pt x="28" y="10"/>
                  </a:lnTo>
                  <a:lnTo>
                    <a:pt x="26" y="10"/>
                  </a:lnTo>
                  <a:lnTo>
                    <a:pt x="25" y="15"/>
                  </a:lnTo>
                  <a:lnTo>
                    <a:pt x="21" y="16"/>
                  </a:lnTo>
                  <a:lnTo>
                    <a:pt x="20" y="22"/>
                  </a:lnTo>
                  <a:lnTo>
                    <a:pt x="20" y="23"/>
                  </a:lnTo>
                  <a:lnTo>
                    <a:pt x="0" y="23"/>
                  </a:lnTo>
                  <a:lnTo>
                    <a:pt x="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8" name="Freeform 186"/>
            <p:cNvSpPr>
              <a:spLocks/>
            </p:cNvSpPr>
            <p:nvPr/>
          </p:nvSpPr>
          <p:spPr bwMode="auto">
            <a:xfrm>
              <a:off x="1082" y="291"/>
              <a:ext cx="14" cy="5"/>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23"/>
                <a:gd name="T65" fmla="*/ 68 w 68"/>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23">
                  <a:moveTo>
                    <a:pt x="4" y="0"/>
                  </a:moveTo>
                  <a:lnTo>
                    <a:pt x="64" y="0"/>
                  </a:lnTo>
                  <a:lnTo>
                    <a:pt x="68" y="23"/>
                  </a:lnTo>
                  <a:lnTo>
                    <a:pt x="47" y="23"/>
                  </a:lnTo>
                  <a:lnTo>
                    <a:pt x="47" y="22"/>
                  </a:lnTo>
                  <a:lnTo>
                    <a:pt x="46" y="20"/>
                  </a:lnTo>
                  <a:lnTo>
                    <a:pt x="44" y="16"/>
                  </a:lnTo>
                  <a:lnTo>
                    <a:pt x="42" y="13"/>
                  </a:lnTo>
                  <a:lnTo>
                    <a:pt x="39" y="10"/>
                  </a:lnTo>
                  <a:lnTo>
                    <a:pt x="36" y="10"/>
                  </a:lnTo>
                  <a:lnTo>
                    <a:pt x="33" y="9"/>
                  </a:lnTo>
                  <a:lnTo>
                    <a:pt x="33" y="10"/>
                  </a:lnTo>
                  <a:lnTo>
                    <a:pt x="28" y="10"/>
                  </a:lnTo>
                  <a:lnTo>
                    <a:pt x="26" y="10"/>
                  </a:lnTo>
                  <a:lnTo>
                    <a:pt x="25" y="15"/>
                  </a:lnTo>
                  <a:lnTo>
                    <a:pt x="21" y="16"/>
                  </a:lnTo>
                  <a:lnTo>
                    <a:pt x="20" y="22"/>
                  </a:lnTo>
                  <a:lnTo>
                    <a:pt x="20" y="23"/>
                  </a:lnTo>
                  <a:lnTo>
                    <a:pt x="0" y="23"/>
                  </a:lnTo>
                  <a:lnTo>
                    <a:pt x="4"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49" name="Freeform 187"/>
            <p:cNvSpPr>
              <a:spLocks/>
            </p:cNvSpPr>
            <p:nvPr/>
          </p:nvSpPr>
          <p:spPr bwMode="auto">
            <a:xfrm>
              <a:off x="1081" y="296"/>
              <a:ext cx="15" cy="2"/>
            </a:xfrm>
            <a:custGeom>
              <a:avLst/>
              <a:gdLst>
                <a:gd name="T0" fmla="*/ 0 w 71"/>
                <a:gd name="T1" fmla="*/ 0 h 11"/>
                <a:gd name="T2" fmla="*/ 0 w 71"/>
                <a:gd name="T3" fmla="*/ 0 h 11"/>
                <a:gd name="T4" fmla="*/ 0 w 71"/>
                <a:gd name="T5" fmla="*/ 0 h 11"/>
                <a:gd name="T6" fmla="*/ 0 w 71"/>
                <a:gd name="T7" fmla="*/ 0 h 11"/>
                <a:gd name="T8" fmla="*/ 0 w 71"/>
                <a:gd name="T9" fmla="*/ 0 h 11"/>
                <a:gd name="T10" fmla="*/ 0 w 71"/>
                <a:gd name="T11" fmla="*/ 0 h 11"/>
                <a:gd name="T12" fmla="*/ 0 w 71"/>
                <a:gd name="T13" fmla="*/ 0 h 11"/>
                <a:gd name="T14" fmla="*/ 0 w 7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1"/>
                <a:gd name="T26" fmla="*/ 71 w 7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1">
                  <a:moveTo>
                    <a:pt x="70" y="0"/>
                  </a:moveTo>
                  <a:lnTo>
                    <a:pt x="71" y="0"/>
                  </a:lnTo>
                  <a:lnTo>
                    <a:pt x="71" y="11"/>
                  </a:lnTo>
                  <a:lnTo>
                    <a:pt x="0" y="11"/>
                  </a:lnTo>
                  <a:lnTo>
                    <a:pt x="0" y="0"/>
                  </a:lnTo>
                  <a:lnTo>
                    <a:pt x="3" y="0"/>
                  </a:lnTo>
                  <a:lnTo>
                    <a:pt x="7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0" name="Freeform 188"/>
            <p:cNvSpPr>
              <a:spLocks/>
            </p:cNvSpPr>
            <p:nvPr/>
          </p:nvSpPr>
          <p:spPr bwMode="auto">
            <a:xfrm>
              <a:off x="1081" y="296"/>
              <a:ext cx="15" cy="2"/>
            </a:xfrm>
            <a:custGeom>
              <a:avLst/>
              <a:gdLst>
                <a:gd name="T0" fmla="*/ 0 w 71"/>
                <a:gd name="T1" fmla="*/ 0 h 11"/>
                <a:gd name="T2" fmla="*/ 0 w 71"/>
                <a:gd name="T3" fmla="*/ 0 h 11"/>
                <a:gd name="T4" fmla="*/ 0 w 71"/>
                <a:gd name="T5" fmla="*/ 0 h 11"/>
                <a:gd name="T6" fmla="*/ 0 w 71"/>
                <a:gd name="T7" fmla="*/ 0 h 11"/>
                <a:gd name="T8" fmla="*/ 0 w 71"/>
                <a:gd name="T9" fmla="*/ 0 h 11"/>
                <a:gd name="T10" fmla="*/ 0 w 71"/>
                <a:gd name="T11" fmla="*/ 0 h 11"/>
                <a:gd name="T12" fmla="*/ 0 w 71"/>
                <a:gd name="T13" fmla="*/ 0 h 11"/>
                <a:gd name="T14" fmla="*/ 0 w 7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1"/>
                <a:gd name="T26" fmla="*/ 71 w 7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1">
                  <a:moveTo>
                    <a:pt x="70" y="0"/>
                  </a:moveTo>
                  <a:lnTo>
                    <a:pt x="71" y="0"/>
                  </a:lnTo>
                  <a:lnTo>
                    <a:pt x="71" y="11"/>
                  </a:lnTo>
                  <a:lnTo>
                    <a:pt x="0" y="11"/>
                  </a:lnTo>
                  <a:lnTo>
                    <a:pt x="0" y="0"/>
                  </a:lnTo>
                  <a:lnTo>
                    <a:pt x="3" y="0"/>
                  </a:lnTo>
                  <a:lnTo>
                    <a:pt x="70"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1" name="Freeform 189"/>
            <p:cNvSpPr>
              <a:spLocks/>
            </p:cNvSpPr>
            <p:nvPr/>
          </p:nvSpPr>
          <p:spPr bwMode="auto">
            <a:xfrm>
              <a:off x="1082" y="282"/>
              <a:ext cx="13" cy="7"/>
            </a:xfrm>
            <a:custGeom>
              <a:avLst/>
              <a:gdLst>
                <a:gd name="T0" fmla="*/ 0 w 67"/>
                <a:gd name="T1" fmla="*/ 0 h 34"/>
                <a:gd name="T2" fmla="*/ 0 w 67"/>
                <a:gd name="T3" fmla="*/ 0 h 34"/>
                <a:gd name="T4" fmla="*/ 0 w 67"/>
                <a:gd name="T5" fmla="*/ 0 h 34"/>
                <a:gd name="T6" fmla="*/ 0 w 67"/>
                <a:gd name="T7" fmla="*/ 0 h 34"/>
                <a:gd name="T8" fmla="*/ 0 w 67"/>
                <a:gd name="T9" fmla="*/ 0 h 34"/>
                <a:gd name="T10" fmla="*/ 0 w 67"/>
                <a:gd name="T11" fmla="*/ 0 h 34"/>
                <a:gd name="T12" fmla="*/ 0 w 67"/>
                <a:gd name="T13" fmla="*/ 0 h 34"/>
                <a:gd name="T14" fmla="*/ 0 w 67"/>
                <a:gd name="T15" fmla="*/ 0 h 34"/>
                <a:gd name="T16" fmla="*/ 0 w 67"/>
                <a:gd name="T17" fmla="*/ 0 h 34"/>
                <a:gd name="T18" fmla="*/ 0 w 67"/>
                <a:gd name="T19" fmla="*/ 0 h 34"/>
                <a:gd name="T20" fmla="*/ 0 w 67"/>
                <a:gd name="T21" fmla="*/ 0 h 34"/>
                <a:gd name="T22" fmla="*/ 0 w 67"/>
                <a:gd name="T23" fmla="*/ 0 h 34"/>
                <a:gd name="T24" fmla="*/ 0 w 67"/>
                <a:gd name="T25" fmla="*/ 0 h 34"/>
                <a:gd name="T26" fmla="*/ 0 w 67"/>
                <a:gd name="T27" fmla="*/ 0 h 34"/>
                <a:gd name="T28" fmla="*/ 0 w 67"/>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34"/>
                <a:gd name="T47" fmla="*/ 67 w 67"/>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34">
                  <a:moveTo>
                    <a:pt x="0" y="5"/>
                  </a:moveTo>
                  <a:lnTo>
                    <a:pt x="13" y="5"/>
                  </a:lnTo>
                  <a:lnTo>
                    <a:pt x="18" y="24"/>
                  </a:lnTo>
                  <a:lnTo>
                    <a:pt x="26" y="24"/>
                  </a:lnTo>
                  <a:lnTo>
                    <a:pt x="22" y="0"/>
                  </a:lnTo>
                  <a:lnTo>
                    <a:pt x="46" y="0"/>
                  </a:lnTo>
                  <a:lnTo>
                    <a:pt x="41" y="24"/>
                  </a:lnTo>
                  <a:lnTo>
                    <a:pt x="49" y="24"/>
                  </a:lnTo>
                  <a:lnTo>
                    <a:pt x="56" y="5"/>
                  </a:lnTo>
                  <a:lnTo>
                    <a:pt x="67" y="5"/>
                  </a:lnTo>
                  <a:lnTo>
                    <a:pt x="64" y="34"/>
                  </a:lnTo>
                  <a:lnTo>
                    <a:pt x="5" y="34"/>
                  </a:lnTo>
                  <a:lnTo>
                    <a:pt x="1" y="5"/>
                  </a:lnTo>
                  <a:lnTo>
                    <a:pt x="0" y="5"/>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2" name="Freeform 190"/>
            <p:cNvSpPr>
              <a:spLocks/>
            </p:cNvSpPr>
            <p:nvPr/>
          </p:nvSpPr>
          <p:spPr bwMode="auto">
            <a:xfrm>
              <a:off x="1082" y="282"/>
              <a:ext cx="13" cy="7"/>
            </a:xfrm>
            <a:custGeom>
              <a:avLst/>
              <a:gdLst>
                <a:gd name="T0" fmla="*/ 0 w 67"/>
                <a:gd name="T1" fmla="*/ 0 h 34"/>
                <a:gd name="T2" fmla="*/ 0 w 67"/>
                <a:gd name="T3" fmla="*/ 0 h 34"/>
                <a:gd name="T4" fmla="*/ 0 w 67"/>
                <a:gd name="T5" fmla="*/ 0 h 34"/>
                <a:gd name="T6" fmla="*/ 0 w 67"/>
                <a:gd name="T7" fmla="*/ 0 h 34"/>
                <a:gd name="T8" fmla="*/ 0 w 67"/>
                <a:gd name="T9" fmla="*/ 0 h 34"/>
                <a:gd name="T10" fmla="*/ 0 w 67"/>
                <a:gd name="T11" fmla="*/ 0 h 34"/>
                <a:gd name="T12" fmla="*/ 0 w 67"/>
                <a:gd name="T13" fmla="*/ 0 h 34"/>
                <a:gd name="T14" fmla="*/ 0 w 67"/>
                <a:gd name="T15" fmla="*/ 0 h 34"/>
                <a:gd name="T16" fmla="*/ 0 w 67"/>
                <a:gd name="T17" fmla="*/ 0 h 34"/>
                <a:gd name="T18" fmla="*/ 0 w 67"/>
                <a:gd name="T19" fmla="*/ 0 h 34"/>
                <a:gd name="T20" fmla="*/ 0 w 67"/>
                <a:gd name="T21" fmla="*/ 0 h 34"/>
                <a:gd name="T22" fmla="*/ 0 w 67"/>
                <a:gd name="T23" fmla="*/ 0 h 34"/>
                <a:gd name="T24" fmla="*/ 0 w 67"/>
                <a:gd name="T25" fmla="*/ 0 h 34"/>
                <a:gd name="T26" fmla="*/ 0 w 67"/>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34"/>
                <a:gd name="T44" fmla="*/ 67 w 67"/>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34">
                  <a:moveTo>
                    <a:pt x="0" y="5"/>
                  </a:moveTo>
                  <a:lnTo>
                    <a:pt x="13" y="5"/>
                  </a:lnTo>
                  <a:lnTo>
                    <a:pt x="18" y="24"/>
                  </a:lnTo>
                  <a:lnTo>
                    <a:pt x="26" y="24"/>
                  </a:lnTo>
                  <a:lnTo>
                    <a:pt x="22" y="0"/>
                  </a:lnTo>
                  <a:lnTo>
                    <a:pt x="46" y="0"/>
                  </a:lnTo>
                  <a:lnTo>
                    <a:pt x="41" y="24"/>
                  </a:lnTo>
                  <a:lnTo>
                    <a:pt x="49" y="24"/>
                  </a:lnTo>
                  <a:lnTo>
                    <a:pt x="56" y="5"/>
                  </a:lnTo>
                  <a:lnTo>
                    <a:pt x="67" y="5"/>
                  </a:lnTo>
                  <a:lnTo>
                    <a:pt x="64" y="34"/>
                  </a:lnTo>
                  <a:lnTo>
                    <a:pt x="5" y="34"/>
                  </a:lnTo>
                  <a:lnTo>
                    <a:pt x="1" y="5"/>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3" name="Freeform 191"/>
            <p:cNvSpPr>
              <a:spLocks/>
            </p:cNvSpPr>
            <p:nvPr/>
          </p:nvSpPr>
          <p:spPr bwMode="auto">
            <a:xfrm>
              <a:off x="1082" y="289"/>
              <a:ext cx="13" cy="2"/>
            </a:xfrm>
            <a:custGeom>
              <a:avLst/>
              <a:gdLst>
                <a:gd name="T0" fmla="*/ 0 w 66"/>
                <a:gd name="T1" fmla="*/ 0 h 11"/>
                <a:gd name="T2" fmla="*/ 0 w 66"/>
                <a:gd name="T3" fmla="*/ 0 h 11"/>
                <a:gd name="T4" fmla="*/ 0 w 66"/>
                <a:gd name="T5" fmla="*/ 0 h 11"/>
                <a:gd name="T6" fmla="*/ 0 w 66"/>
                <a:gd name="T7" fmla="*/ 0 h 11"/>
                <a:gd name="T8" fmla="*/ 0 w 66"/>
                <a:gd name="T9" fmla="*/ 0 h 11"/>
                <a:gd name="T10" fmla="*/ 0 w 66"/>
                <a:gd name="T11" fmla="*/ 0 h 11"/>
                <a:gd name="T12" fmla="*/ 0 w 66"/>
                <a:gd name="T13" fmla="*/ 0 h 11"/>
                <a:gd name="T14" fmla="*/ 0 60000 65536"/>
                <a:gd name="T15" fmla="*/ 0 60000 65536"/>
                <a:gd name="T16" fmla="*/ 0 60000 65536"/>
                <a:gd name="T17" fmla="*/ 0 60000 65536"/>
                <a:gd name="T18" fmla="*/ 0 60000 65536"/>
                <a:gd name="T19" fmla="*/ 0 60000 65536"/>
                <a:gd name="T20" fmla="*/ 0 60000 65536"/>
                <a:gd name="T21" fmla="*/ 0 w 66"/>
                <a:gd name="T22" fmla="*/ 0 h 11"/>
                <a:gd name="T23" fmla="*/ 66 w 6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11">
                  <a:moveTo>
                    <a:pt x="66" y="0"/>
                  </a:moveTo>
                  <a:lnTo>
                    <a:pt x="66" y="11"/>
                  </a:lnTo>
                  <a:lnTo>
                    <a:pt x="0" y="11"/>
                  </a:lnTo>
                  <a:lnTo>
                    <a:pt x="0" y="0"/>
                  </a:lnTo>
                  <a:lnTo>
                    <a:pt x="6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4" name="Freeform 192"/>
            <p:cNvSpPr>
              <a:spLocks/>
            </p:cNvSpPr>
            <p:nvPr/>
          </p:nvSpPr>
          <p:spPr bwMode="auto">
            <a:xfrm>
              <a:off x="1082" y="289"/>
              <a:ext cx="13" cy="2"/>
            </a:xfrm>
            <a:custGeom>
              <a:avLst/>
              <a:gdLst>
                <a:gd name="T0" fmla="*/ 0 w 66"/>
                <a:gd name="T1" fmla="*/ 0 h 11"/>
                <a:gd name="T2" fmla="*/ 0 w 66"/>
                <a:gd name="T3" fmla="*/ 0 h 11"/>
                <a:gd name="T4" fmla="*/ 0 w 66"/>
                <a:gd name="T5" fmla="*/ 0 h 11"/>
                <a:gd name="T6" fmla="*/ 0 w 66"/>
                <a:gd name="T7" fmla="*/ 0 h 11"/>
                <a:gd name="T8" fmla="*/ 0 w 66"/>
                <a:gd name="T9" fmla="*/ 0 h 11"/>
                <a:gd name="T10" fmla="*/ 0 w 66"/>
                <a:gd name="T11" fmla="*/ 0 h 11"/>
                <a:gd name="T12" fmla="*/ 0 60000 65536"/>
                <a:gd name="T13" fmla="*/ 0 60000 65536"/>
                <a:gd name="T14" fmla="*/ 0 60000 65536"/>
                <a:gd name="T15" fmla="*/ 0 60000 65536"/>
                <a:gd name="T16" fmla="*/ 0 60000 65536"/>
                <a:gd name="T17" fmla="*/ 0 60000 65536"/>
                <a:gd name="T18" fmla="*/ 0 w 66"/>
                <a:gd name="T19" fmla="*/ 0 h 11"/>
                <a:gd name="T20" fmla="*/ 66 w 6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6" h="11">
                  <a:moveTo>
                    <a:pt x="66" y="0"/>
                  </a:moveTo>
                  <a:lnTo>
                    <a:pt x="66" y="11"/>
                  </a:lnTo>
                  <a:lnTo>
                    <a:pt x="0" y="11"/>
                  </a:lnTo>
                  <a:lnTo>
                    <a:pt x="0" y="0"/>
                  </a:lnTo>
                  <a:lnTo>
                    <a:pt x="66"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5" name="Freeform 193"/>
            <p:cNvSpPr>
              <a:spLocks/>
            </p:cNvSpPr>
            <p:nvPr/>
          </p:nvSpPr>
          <p:spPr bwMode="auto">
            <a:xfrm>
              <a:off x="1038" y="291"/>
              <a:ext cx="14" cy="5"/>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23"/>
                <a:gd name="T68" fmla="*/ 68 w 68"/>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23">
                  <a:moveTo>
                    <a:pt x="4" y="0"/>
                  </a:moveTo>
                  <a:lnTo>
                    <a:pt x="64" y="0"/>
                  </a:lnTo>
                  <a:lnTo>
                    <a:pt x="68" y="23"/>
                  </a:lnTo>
                  <a:lnTo>
                    <a:pt x="47" y="23"/>
                  </a:lnTo>
                  <a:lnTo>
                    <a:pt x="47" y="22"/>
                  </a:lnTo>
                  <a:lnTo>
                    <a:pt x="46" y="20"/>
                  </a:lnTo>
                  <a:lnTo>
                    <a:pt x="44" y="16"/>
                  </a:lnTo>
                  <a:lnTo>
                    <a:pt x="42" y="13"/>
                  </a:lnTo>
                  <a:lnTo>
                    <a:pt x="39" y="10"/>
                  </a:lnTo>
                  <a:lnTo>
                    <a:pt x="36" y="10"/>
                  </a:lnTo>
                  <a:lnTo>
                    <a:pt x="33" y="9"/>
                  </a:lnTo>
                  <a:lnTo>
                    <a:pt x="32" y="10"/>
                  </a:lnTo>
                  <a:lnTo>
                    <a:pt x="28" y="10"/>
                  </a:lnTo>
                  <a:lnTo>
                    <a:pt x="27" y="10"/>
                  </a:lnTo>
                  <a:lnTo>
                    <a:pt x="25" y="15"/>
                  </a:lnTo>
                  <a:lnTo>
                    <a:pt x="21" y="16"/>
                  </a:lnTo>
                  <a:lnTo>
                    <a:pt x="19" y="22"/>
                  </a:lnTo>
                  <a:lnTo>
                    <a:pt x="19" y="23"/>
                  </a:lnTo>
                  <a:lnTo>
                    <a:pt x="0" y="23"/>
                  </a:lnTo>
                  <a:lnTo>
                    <a:pt x="5" y="0"/>
                  </a:lnTo>
                  <a:lnTo>
                    <a:pt x="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6" name="Freeform 194"/>
            <p:cNvSpPr>
              <a:spLocks/>
            </p:cNvSpPr>
            <p:nvPr/>
          </p:nvSpPr>
          <p:spPr bwMode="auto">
            <a:xfrm>
              <a:off x="1038" y="291"/>
              <a:ext cx="14" cy="5"/>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23"/>
                <a:gd name="T65" fmla="*/ 68 w 68"/>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23">
                  <a:moveTo>
                    <a:pt x="4" y="0"/>
                  </a:moveTo>
                  <a:lnTo>
                    <a:pt x="64" y="0"/>
                  </a:lnTo>
                  <a:lnTo>
                    <a:pt x="68" y="23"/>
                  </a:lnTo>
                  <a:lnTo>
                    <a:pt x="47" y="23"/>
                  </a:lnTo>
                  <a:lnTo>
                    <a:pt x="47" y="22"/>
                  </a:lnTo>
                  <a:lnTo>
                    <a:pt x="46" y="20"/>
                  </a:lnTo>
                  <a:lnTo>
                    <a:pt x="44" y="16"/>
                  </a:lnTo>
                  <a:lnTo>
                    <a:pt x="42" y="13"/>
                  </a:lnTo>
                  <a:lnTo>
                    <a:pt x="39" y="10"/>
                  </a:lnTo>
                  <a:lnTo>
                    <a:pt x="36" y="10"/>
                  </a:lnTo>
                  <a:lnTo>
                    <a:pt x="33" y="9"/>
                  </a:lnTo>
                  <a:lnTo>
                    <a:pt x="32" y="10"/>
                  </a:lnTo>
                  <a:lnTo>
                    <a:pt x="28" y="10"/>
                  </a:lnTo>
                  <a:lnTo>
                    <a:pt x="27" y="10"/>
                  </a:lnTo>
                  <a:lnTo>
                    <a:pt x="25" y="15"/>
                  </a:lnTo>
                  <a:lnTo>
                    <a:pt x="21" y="16"/>
                  </a:lnTo>
                  <a:lnTo>
                    <a:pt x="19" y="22"/>
                  </a:lnTo>
                  <a:lnTo>
                    <a:pt x="19" y="23"/>
                  </a:lnTo>
                  <a:lnTo>
                    <a:pt x="0" y="23"/>
                  </a:lnTo>
                  <a:lnTo>
                    <a:pt x="5"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7" name="Freeform 195"/>
            <p:cNvSpPr>
              <a:spLocks/>
            </p:cNvSpPr>
            <p:nvPr/>
          </p:nvSpPr>
          <p:spPr bwMode="auto">
            <a:xfrm>
              <a:off x="1038" y="296"/>
              <a:ext cx="14" cy="2"/>
            </a:xfrm>
            <a:custGeom>
              <a:avLst/>
              <a:gdLst>
                <a:gd name="T0" fmla="*/ 0 w 71"/>
                <a:gd name="T1" fmla="*/ 0 h 11"/>
                <a:gd name="T2" fmla="*/ 0 w 71"/>
                <a:gd name="T3" fmla="*/ 0 h 11"/>
                <a:gd name="T4" fmla="*/ 0 w 71"/>
                <a:gd name="T5" fmla="*/ 0 h 11"/>
                <a:gd name="T6" fmla="*/ 0 w 71"/>
                <a:gd name="T7" fmla="*/ 0 h 11"/>
                <a:gd name="T8" fmla="*/ 0 w 71"/>
                <a:gd name="T9" fmla="*/ 0 h 11"/>
                <a:gd name="T10" fmla="*/ 0 w 71"/>
                <a:gd name="T11" fmla="*/ 0 h 11"/>
                <a:gd name="T12" fmla="*/ 0 w 71"/>
                <a:gd name="T13" fmla="*/ 0 h 11"/>
                <a:gd name="T14" fmla="*/ 0 w 71"/>
                <a:gd name="T15" fmla="*/ 0 h 11"/>
                <a:gd name="T16" fmla="*/ 0 w 7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1"/>
                <a:gd name="T29" fmla="*/ 71 w 7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1">
                  <a:moveTo>
                    <a:pt x="70" y="0"/>
                  </a:moveTo>
                  <a:lnTo>
                    <a:pt x="71" y="0"/>
                  </a:lnTo>
                  <a:lnTo>
                    <a:pt x="71" y="11"/>
                  </a:lnTo>
                  <a:lnTo>
                    <a:pt x="0" y="11"/>
                  </a:lnTo>
                  <a:lnTo>
                    <a:pt x="0" y="0"/>
                  </a:lnTo>
                  <a:lnTo>
                    <a:pt x="3" y="0"/>
                  </a:lnTo>
                  <a:lnTo>
                    <a:pt x="7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8" name="Freeform 196"/>
            <p:cNvSpPr>
              <a:spLocks/>
            </p:cNvSpPr>
            <p:nvPr/>
          </p:nvSpPr>
          <p:spPr bwMode="auto">
            <a:xfrm>
              <a:off x="1038" y="296"/>
              <a:ext cx="14" cy="2"/>
            </a:xfrm>
            <a:custGeom>
              <a:avLst/>
              <a:gdLst>
                <a:gd name="T0" fmla="*/ 0 w 71"/>
                <a:gd name="T1" fmla="*/ 0 h 11"/>
                <a:gd name="T2" fmla="*/ 0 w 71"/>
                <a:gd name="T3" fmla="*/ 0 h 11"/>
                <a:gd name="T4" fmla="*/ 0 w 71"/>
                <a:gd name="T5" fmla="*/ 0 h 11"/>
                <a:gd name="T6" fmla="*/ 0 w 71"/>
                <a:gd name="T7" fmla="*/ 0 h 11"/>
                <a:gd name="T8" fmla="*/ 0 w 71"/>
                <a:gd name="T9" fmla="*/ 0 h 11"/>
                <a:gd name="T10" fmla="*/ 0 w 71"/>
                <a:gd name="T11" fmla="*/ 0 h 11"/>
                <a:gd name="T12" fmla="*/ 0 w 71"/>
                <a:gd name="T13" fmla="*/ 0 h 11"/>
                <a:gd name="T14" fmla="*/ 0 w 7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1"/>
                <a:gd name="T26" fmla="*/ 71 w 7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1">
                  <a:moveTo>
                    <a:pt x="70" y="0"/>
                  </a:moveTo>
                  <a:lnTo>
                    <a:pt x="71" y="0"/>
                  </a:lnTo>
                  <a:lnTo>
                    <a:pt x="71" y="11"/>
                  </a:lnTo>
                  <a:lnTo>
                    <a:pt x="0" y="11"/>
                  </a:lnTo>
                  <a:lnTo>
                    <a:pt x="0" y="0"/>
                  </a:lnTo>
                  <a:lnTo>
                    <a:pt x="3" y="0"/>
                  </a:lnTo>
                  <a:lnTo>
                    <a:pt x="70"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9" name="Freeform 197"/>
            <p:cNvSpPr>
              <a:spLocks/>
            </p:cNvSpPr>
            <p:nvPr/>
          </p:nvSpPr>
          <p:spPr bwMode="auto">
            <a:xfrm>
              <a:off x="1038" y="282"/>
              <a:ext cx="14" cy="7"/>
            </a:xfrm>
            <a:custGeom>
              <a:avLst/>
              <a:gdLst>
                <a:gd name="T0" fmla="*/ 0 w 67"/>
                <a:gd name="T1" fmla="*/ 0 h 34"/>
                <a:gd name="T2" fmla="*/ 0 w 67"/>
                <a:gd name="T3" fmla="*/ 0 h 34"/>
                <a:gd name="T4" fmla="*/ 0 w 67"/>
                <a:gd name="T5" fmla="*/ 0 h 34"/>
                <a:gd name="T6" fmla="*/ 0 w 67"/>
                <a:gd name="T7" fmla="*/ 0 h 34"/>
                <a:gd name="T8" fmla="*/ 0 w 67"/>
                <a:gd name="T9" fmla="*/ 0 h 34"/>
                <a:gd name="T10" fmla="*/ 0 w 67"/>
                <a:gd name="T11" fmla="*/ 0 h 34"/>
                <a:gd name="T12" fmla="*/ 0 w 67"/>
                <a:gd name="T13" fmla="*/ 0 h 34"/>
                <a:gd name="T14" fmla="*/ 0 w 67"/>
                <a:gd name="T15" fmla="*/ 0 h 34"/>
                <a:gd name="T16" fmla="*/ 0 w 67"/>
                <a:gd name="T17" fmla="*/ 0 h 34"/>
                <a:gd name="T18" fmla="*/ 0 w 67"/>
                <a:gd name="T19" fmla="*/ 0 h 34"/>
                <a:gd name="T20" fmla="*/ 0 w 67"/>
                <a:gd name="T21" fmla="*/ 0 h 34"/>
                <a:gd name="T22" fmla="*/ 0 w 67"/>
                <a:gd name="T23" fmla="*/ 0 h 34"/>
                <a:gd name="T24" fmla="*/ 0 w 67"/>
                <a:gd name="T25" fmla="*/ 0 h 34"/>
                <a:gd name="T26" fmla="*/ 0 w 67"/>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34"/>
                <a:gd name="T44" fmla="*/ 67 w 67"/>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34">
                  <a:moveTo>
                    <a:pt x="0" y="5"/>
                  </a:moveTo>
                  <a:lnTo>
                    <a:pt x="13" y="5"/>
                  </a:lnTo>
                  <a:lnTo>
                    <a:pt x="18" y="24"/>
                  </a:lnTo>
                  <a:lnTo>
                    <a:pt x="27" y="24"/>
                  </a:lnTo>
                  <a:lnTo>
                    <a:pt x="22" y="0"/>
                  </a:lnTo>
                  <a:lnTo>
                    <a:pt x="46" y="0"/>
                  </a:lnTo>
                  <a:lnTo>
                    <a:pt x="40" y="24"/>
                  </a:lnTo>
                  <a:lnTo>
                    <a:pt x="49" y="24"/>
                  </a:lnTo>
                  <a:lnTo>
                    <a:pt x="55" y="5"/>
                  </a:lnTo>
                  <a:lnTo>
                    <a:pt x="67" y="5"/>
                  </a:lnTo>
                  <a:lnTo>
                    <a:pt x="64" y="34"/>
                  </a:lnTo>
                  <a:lnTo>
                    <a:pt x="5" y="34"/>
                  </a:lnTo>
                  <a:lnTo>
                    <a:pt x="0" y="5"/>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0" name="Freeform 198"/>
            <p:cNvSpPr>
              <a:spLocks/>
            </p:cNvSpPr>
            <p:nvPr/>
          </p:nvSpPr>
          <p:spPr bwMode="auto">
            <a:xfrm>
              <a:off x="1038" y="282"/>
              <a:ext cx="14" cy="7"/>
            </a:xfrm>
            <a:custGeom>
              <a:avLst/>
              <a:gdLst>
                <a:gd name="T0" fmla="*/ 0 w 67"/>
                <a:gd name="T1" fmla="*/ 0 h 34"/>
                <a:gd name="T2" fmla="*/ 0 w 67"/>
                <a:gd name="T3" fmla="*/ 0 h 34"/>
                <a:gd name="T4" fmla="*/ 0 w 67"/>
                <a:gd name="T5" fmla="*/ 0 h 34"/>
                <a:gd name="T6" fmla="*/ 0 w 67"/>
                <a:gd name="T7" fmla="*/ 0 h 34"/>
                <a:gd name="T8" fmla="*/ 0 w 67"/>
                <a:gd name="T9" fmla="*/ 0 h 34"/>
                <a:gd name="T10" fmla="*/ 0 w 67"/>
                <a:gd name="T11" fmla="*/ 0 h 34"/>
                <a:gd name="T12" fmla="*/ 0 w 67"/>
                <a:gd name="T13" fmla="*/ 0 h 34"/>
                <a:gd name="T14" fmla="*/ 0 w 67"/>
                <a:gd name="T15" fmla="*/ 0 h 34"/>
                <a:gd name="T16" fmla="*/ 0 w 67"/>
                <a:gd name="T17" fmla="*/ 0 h 34"/>
                <a:gd name="T18" fmla="*/ 0 w 67"/>
                <a:gd name="T19" fmla="*/ 0 h 34"/>
                <a:gd name="T20" fmla="*/ 0 w 67"/>
                <a:gd name="T21" fmla="*/ 0 h 34"/>
                <a:gd name="T22" fmla="*/ 0 w 67"/>
                <a:gd name="T23" fmla="*/ 0 h 34"/>
                <a:gd name="T24" fmla="*/ 0 w 67"/>
                <a:gd name="T25" fmla="*/ 0 h 34"/>
                <a:gd name="T26" fmla="*/ 0 w 67"/>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34"/>
                <a:gd name="T44" fmla="*/ 67 w 67"/>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34">
                  <a:moveTo>
                    <a:pt x="0" y="5"/>
                  </a:moveTo>
                  <a:lnTo>
                    <a:pt x="13" y="5"/>
                  </a:lnTo>
                  <a:lnTo>
                    <a:pt x="18" y="24"/>
                  </a:lnTo>
                  <a:lnTo>
                    <a:pt x="27" y="24"/>
                  </a:lnTo>
                  <a:lnTo>
                    <a:pt x="22" y="0"/>
                  </a:lnTo>
                  <a:lnTo>
                    <a:pt x="46" y="0"/>
                  </a:lnTo>
                  <a:lnTo>
                    <a:pt x="40" y="24"/>
                  </a:lnTo>
                  <a:lnTo>
                    <a:pt x="49" y="24"/>
                  </a:lnTo>
                  <a:lnTo>
                    <a:pt x="55" y="5"/>
                  </a:lnTo>
                  <a:lnTo>
                    <a:pt x="67" y="5"/>
                  </a:lnTo>
                  <a:lnTo>
                    <a:pt x="64" y="34"/>
                  </a:lnTo>
                  <a:lnTo>
                    <a:pt x="5" y="34"/>
                  </a:lnTo>
                  <a:lnTo>
                    <a:pt x="0" y="5"/>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61" name="Freeform 199"/>
            <p:cNvSpPr>
              <a:spLocks/>
            </p:cNvSpPr>
            <p:nvPr/>
          </p:nvSpPr>
          <p:spPr bwMode="auto">
            <a:xfrm>
              <a:off x="1038" y="289"/>
              <a:ext cx="14" cy="2"/>
            </a:xfrm>
            <a:custGeom>
              <a:avLst/>
              <a:gdLst>
                <a:gd name="T0" fmla="*/ 0 w 67"/>
                <a:gd name="T1" fmla="*/ 0 h 11"/>
                <a:gd name="T2" fmla="*/ 0 w 67"/>
                <a:gd name="T3" fmla="*/ 0 h 11"/>
                <a:gd name="T4" fmla="*/ 0 w 67"/>
                <a:gd name="T5" fmla="*/ 0 h 11"/>
                <a:gd name="T6" fmla="*/ 0 w 67"/>
                <a:gd name="T7" fmla="*/ 0 h 11"/>
                <a:gd name="T8" fmla="*/ 0 w 67"/>
                <a:gd name="T9" fmla="*/ 0 h 11"/>
                <a:gd name="T10" fmla="*/ 0 w 67"/>
                <a:gd name="T11" fmla="*/ 0 h 11"/>
                <a:gd name="T12" fmla="*/ 0 w 67"/>
                <a:gd name="T13" fmla="*/ 0 h 11"/>
                <a:gd name="T14" fmla="*/ 0 60000 65536"/>
                <a:gd name="T15" fmla="*/ 0 60000 65536"/>
                <a:gd name="T16" fmla="*/ 0 60000 65536"/>
                <a:gd name="T17" fmla="*/ 0 60000 65536"/>
                <a:gd name="T18" fmla="*/ 0 60000 65536"/>
                <a:gd name="T19" fmla="*/ 0 60000 65536"/>
                <a:gd name="T20" fmla="*/ 0 60000 65536"/>
                <a:gd name="T21" fmla="*/ 0 w 67"/>
                <a:gd name="T22" fmla="*/ 0 h 11"/>
                <a:gd name="T23" fmla="*/ 67 w 6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1">
                  <a:moveTo>
                    <a:pt x="67" y="0"/>
                  </a:moveTo>
                  <a:lnTo>
                    <a:pt x="67" y="11"/>
                  </a:lnTo>
                  <a:lnTo>
                    <a:pt x="0" y="11"/>
                  </a:lnTo>
                  <a:lnTo>
                    <a:pt x="0" y="0"/>
                  </a:lnTo>
                  <a:lnTo>
                    <a:pt x="67"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2" name="Freeform 200"/>
            <p:cNvSpPr>
              <a:spLocks/>
            </p:cNvSpPr>
            <p:nvPr/>
          </p:nvSpPr>
          <p:spPr bwMode="auto">
            <a:xfrm>
              <a:off x="1038" y="289"/>
              <a:ext cx="14" cy="2"/>
            </a:xfrm>
            <a:custGeom>
              <a:avLst/>
              <a:gdLst>
                <a:gd name="T0" fmla="*/ 0 w 67"/>
                <a:gd name="T1" fmla="*/ 0 h 11"/>
                <a:gd name="T2" fmla="*/ 0 w 67"/>
                <a:gd name="T3" fmla="*/ 0 h 11"/>
                <a:gd name="T4" fmla="*/ 0 w 67"/>
                <a:gd name="T5" fmla="*/ 0 h 11"/>
                <a:gd name="T6" fmla="*/ 0 w 67"/>
                <a:gd name="T7" fmla="*/ 0 h 11"/>
                <a:gd name="T8" fmla="*/ 0 w 67"/>
                <a:gd name="T9" fmla="*/ 0 h 11"/>
                <a:gd name="T10" fmla="*/ 0 w 67"/>
                <a:gd name="T11" fmla="*/ 0 h 11"/>
                <a:gd name="T12" fmla="*/ 0 60000 65536"/>
                <a:gd name="T13" fmla="*/ 0 60000 65536"/>
                <a:gd name="T14" fmla="*/ 0 60000 65536"/>
                <a:gd name="T15" fmla="*/ 0 60000 65536"/>
                <a:gd name="T16" fmla="*/ 0 60000 65536"/>
                <a:gd name="T17" fmla="*/ 0 60000 65536"/>
                <a:gd name="T18" fmla="*/ 0 w 67"/>
                <a:gd name="T19" fmla="*/ 0 h 11"/>
                <a:gd name="T20" fmla="*/ 67 w 6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7" h="11">
                  <a:moveTo>
                    <a:pt x="67" y="0"/>
                  </a:moveTo>
                  <a:lnTo>
                    <a:pt x="67" y="11"/>
                  </a:lnTo>
                  <a:lnTo>
                    <a:pt x="0" y="11"/>
                  </a:lnTo>
                  <a:lnTo>
                    <a:pt x="0" y="0"/>
                  </a:lnTo>
                  <a:lnTo>
                    <a:pt x="67"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63" name="Freeform 201"/>
            <p:cNvSpPr>
              <a:spLocks/>
            </p:cNvSpPr>
            <p:nvPr/>
          </p:nvSpPr>
          <p:spPr bwMode="auto">
            <a:xfrm>
              <a:off x="1038" y="337"/>
              <a:ext cx="14" cy="5"/>
            </a:xfrm>
            <a:custGeom>
              <a:avLst/>
              <a:gdLst>
                <a:gd name="T0" fmla="*/ 0 w 68"/>
                <a:gd name="T1" fmla="*/ 0 h 24"/>
                <a:gd name="T2" fmla="*/ 0 w 68"/>
                <a:gd name="T3" fmla="*/ 0 h 24"/>
                <a:gd name="T4" fmla="*/ 0 w 68"/>
                <a:gd name="T5" fmla="*/ 0 h 24"/>
                <a:gd name="T6" fmla="*/ 0 w 68"/>
                <a:gd name="T7" fmla="*/ 0 h 24"/>
                <a:gd name="T8" fmla="*/ 0 w 68"/>
                <a:gd name="T9" fmla="*/ 0 h 24"/>
                <a:gd name="T10" fmla="*/ 0 w 68"/>
                <a:gd name="T11" fmla="*/ 0 h 24"/>
                <a:gd name="T12" fmla="*/ 0 w 68"/>
                <a:gd name="T13" fmla="*/ 0 h 24"/>
                <a:gd name="T14" fmla="*/ 0 w 68"/>
                <a:gd name="T15" fmla="*/ 0 h 24"/>
                <a:gd name="T16" fmla="*/ 0 w 68"/>
                <a:gd name="T17" fmla="*/ 0 h 24"/>
                <a:gd name="T18" fmla="*/ 0 w 68"/>
                <a:gd name="T19" fmla="*/ 0 h 24"/>
                <a:gd name="T20" fmla="*/ 0 w 68"/>
                <a:gd name="T21" fmla="*/ 0 h 24"/>
                <a:gd name="T22" fmla="*/ 0 w 68"/>
                <a:gd name="T23" fmla="*/ 0 h 24"/>
                <a:gd name="T24" fmla="*/ 0 w 68"/>
                <a:gd name="T25" fmla="*/ 0 h 24"/>
                <a:gd name="T26" fmla="*/ 0 w 68"/>
                <a:gd name="T27" fmla="*/ 0 h 24"/>
                <a:gd name="T28" fmla="*/ 0 w 68"/>
                <a:gd name="T29" fmla="*/ 0 h 24"/>
                <a:gd name="T30" fmla="*/ 0 w 68"/>
                <a:gd name="T31" fmla="*/ 0 h 24"/>
                <a:gd name="T32" fmla="*/ 0 w 68"/>
                <a:gd name="T33" fmla="*/ 0 h 24"/>
                <a:gd name="T34" fmla="*/ 0 w 68"/>
                <a:gd name="T35" fmla="*/ 0 h 24"/>
                <a:gd name="T36" fmla="*/ 0 w 68"/>
                <a:gd name="T37" fmla="*/ 0 h 24"/>
                <a:gd name="T38" fmla="*/ 0 w 68"/>
                <a:gd name="T39" fmla="*/ 0 h 24"/>
                <a:gd name="T40" fmla="*/ 0 w 68"/>
                <a:gd name="T41" fmla="*/ 0 h 24"/>
                <a:gd name="T42" fmla="*/ 0 w 68"/>
                <a:gd name="T43" fmla="*/ 0 h 24"/>
                <a:gd name="T44" fmla="*/ 0 w 68"/>
                <a:gd name="T45" fmla="*/ 0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24"/>
                <a:gd name="T71" fmla="*/ 68 w 68"/>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24">
                  <a:moveTo>
                    <a:pt x="4" y="0"/>
                  </a:moveTo>
                  <a:lnTo>
                    <a:pt x="64" y="0"/>
                  </a:lnTo>
                  <a:lnTo>
                    <a:pt x="68" y="24"/>
                  </a:lnTo>
                  <a:lnTo>
                    <a:pt x="47" y="24"/>
                  </a:lnTo>
                  <a:lnTo>
                    <a:pt x="47" y="22"/>
                  </a:lnTo>
                  <a:lnTo>
                    <a:pt x="46" y="21"/>
                  </a:lnTo>
                  <a:lnTo>
                    <a:pt x="44" y="17"/>
                  </a:lnTo>
                  <a:lnTo>
                    <a:pt x="42" y="12"/>
                  </a:lnTo>
                  <a:lnTo>
                    <a:pt x="39" y="12"/>
                  </a:lnTo>
                  <a:lnTo>
                    <a:pt x="36" y="10"/>
                  </a:lnTo>
                  <a:lnTo>
                    <a:pt x="33" y="9"/>
                  </a:lnTo>
                  <a:lnTo>
                    <a:pt x="32" y="10"/>
                  </a:lnTo>
                  <a:lnTo>
                    <a:pt x="28" y="10"/>
                  </a:lnTo>
                  <a:lnTo>
                    <a:pt x="27" y="10"/>
                  </a:lnTo>
                  <a:lnTo>
                    <a:pt x="27" y="12"/>
                  </a:lnTo>
                  <a:lnTo>
                    <a:pt x="25" y="14"/>
                  </a:lnTo>
                  <a:lnTo>
                    <a:pt x="21" y="17"/>
                  </a:lnTo>
                  <a:lnTo>
                    <a:pt x="19" y="22"/>
                  </a:lnTo>
                  <a:lnTo>
                    <a:pt x="19" y="24"/>
                  </a:lnTo>
                  <a:lnTo>
                    <a:pt x="0" y="24"/>
                  </a:lnTo>
                  <a:lnTo>
                    <a:pt x="5" y="0"/>
                  </a:lnTo>
                  <a:lnTo>
                    <a:pt x="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4" name="Freeform 202"/>
            <p:cNvSpPr>
              <a:spLocks/>
            </p:cNvSpPr>
            <p:nvPr/>
          </p:nvSpPr>
          <p:spPr bwMode="auto">
            <a:xfrm>
              <a:off x="1038" y="337"/>
              <a:ext cx="14" cy="5"/>
            </a:xfrm>
            <a:custGeom>
              <a:avLst/>
              <a:gdLst>
                <a:gd name="T0" fmla="*/ 0 w 68"/>
                <a:gd name="T1" fmla="*/ 0 h 24"/>
                <a:gd name="T2" fmla="*/ 0 w 68"/>
                <a:gd name="T3" fmla="*/ 0 h 24"/>
                <a:gd name="T4" fmla="*/ 0 w 68"/>
                <a:gd name="T5" fmla="*/ 0 h 24"/>
                <a:gd name="T6" fmla="*/ 0 w 68"/>
                <a:gd name="T7" fmla="*/ 0 h 24"/>
                <a:gd name="T8" fmla="*/ 0 w 68"/>
                <a:gd name="T9" fmla="*/ 0 h 24"/>
                <a:gd name="T10" fmla="*/ 0 w 68"/>
                <a:gd name="T11" fmla="*/ 0 h 24"/>
                <a:gd name="T12" fmla="*/ 0 w 68"/>
                <a:gd name="T13" fmla="*/ 0 h 24"/>
                <a:gd name="T14" fmla="*/ 0 w 68"/>
                <a:gd name="T15" fmla="*/ 0 h 24"/>
                <a:gd name="T16" fmla="*/ 0 w 68"/>
                <a:gd name="T17" fmla="*/ 0 h 24"/>
                <a:gd name="T18" fmla="*/ 0 w 68"/>
                <a:gd name="T19" fmla="*/ 0 h 24"/>
                <a:gd name="T20" fmla="*/ 0 w 68"/>
                <a:gd name="T21" fmla="*/ 0 h 24"/>
                <a:gd name="T22" fmla="*/ 0 w 68"/>
                <a:gd name="T23" fmla="*/ 0 h 24"/>
                <a:gd name="T24" fmla="*/ 0 w 68"/>
                <a:gd name="T25" fmla="*/ 0 h 24"/>
                <a:gd name="T26" fmla="*/ 0 w 68"/>
                <a:gd name="T27" fmla="*/ 0 h 24"/>
                <a:gd name="T28" fmla="*/ 0 w 68"/>
                <a:gd name="T29" fmla="*/ 0 h 24"/>
                <a:gd name="T30" fmla="*/ 0 w 68"/>
                <a:gd name="T31" fmla="*/ 0 h 24"/>
                <a:gd name="T32" fmla="*/ 0 w 68"/>
                <a:gd name="T33" fmla="*/ 0 h 24"/>
                <a:gd name="T34" fmla="*/ 0 w 68"/>
                <a:gd name="T35" fmla="*/ 0 h 24"/>
                <a:gd name="T36" fmla="*/ 0 w 68"/>
                <a:gd name="T37" fmla="*/ 0 h 24"/>
                <a:gd name="T38" fmla="*/ 0 w 68"/>
                <a:gd name="T39" fmla="*/ 0 h 24"/>
                <a:gd name="T40" fmla="*/ 0 w 68"/>
                <a:gd name="T41" fmla="*/ 0 h 24"/>
                <a:gd name="T42" fmla="*/ 0 w 68"/>
                <a:gd name="T43" fmla="*/ 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24"/>
                <a:gd name="T68" fmla="*/ 68 w 68"/>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24">
                  <a:moveTo>
                    <a:pt x="4" y="0"/>
                  </a:moveTo>
                  <a:lnTo>
                    <a:pt x="64" y="0"/>
                  </a:lnTo>
                  <a:lnTo>
                    <a:pt x="68" y="24"/>
                  </a:lnTo>
                  <a:lnTo>
                    <a:pt x="47" y="24"/>
                  </a:lnTo>
                  <a:lnTo>
                    <a:pt x="47" y="22"/>
                  </a:lnTo>
                  <a:lnTo>
                    <a:pt x="46" y="21"/>
                  </a:lnTo>
                  <a:lnTo>
                    <a:pt x="44" y="17"/>
                  </a:lnTo>
                  <a:lnTo>
                    <a:pt x="42" y="12"/>
                  </a:lnTo>
                  <a:lnTo>
                    <a:pt x="39" y="12"/>
                  </a:lnTo>
                  <a:lnTo>
                    <a:pt x="36" y="10"/>
                  </a:lnTo>
                  <a:lnTo>
                    <a:pt x="33" y="9"/>
                  </a:lnTo>
                  <a:lnTo>
                    <a:pt x="32" y="10"/>
                  </a:lnTo>
                  <a:lnTo>
                    <a:pt x="28" y="10"/>
                  </a:lnTo>
                  <a:lnTo>
                    <a:pt x="27" y="10"/>
                  </a:lnTo>
                  <a:lnTo>
                    <a:pt x="27" y="12"/>
                  </a:lnTo>
                  <a:lnTo>
                    <a:pt x="25" y="14"/>
                  </a:lnTo>
                  <a:lnTo>
                    <a:pt x="21" y="17"/>
                  </a:lnTo>
                  <a:lnTo>
                    <a:pt x="19" y="22"/>
                  </a:lnTo>
                  <a:lnTo>
                    <a:pt x="19" y="24"/>
                  </a:lnTo>
                  <a:lnTo>
                    <a:pt x="0" y="24"/>
                  </a:lnTo>
                  <a:lnTo>
                    <a:pt x="5"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65" name="Freeform 203"/>
            <p:cNvSpPr>
              <a:spLocks/>
            </p:cNvSpPr>
            <p:nvPr/>
          </p:nvSpPr>
          <p:spPr bwMode="auto">
            <a:xfrm>
              <a:off x="1038" y="342"/>
              <a:ext cx="14" cy="2"/>
            </a:xfrm>
            <a:custGeom>
              <a:avLst/>
              <a:gdLst>
                <a:gd name="T0" fmla="*/ 0 w 71"/>
                <a:gd name="T1" fmla="*/ 0 h 10"/>
                <a:gd name="T2" fmla="*/ 0 w 71"/>
                <a:gd name="T3" fmla="*/ 0 h 10"/>
                <a:gd name="T4" fmla="*/ 0 w 71"/>
                <a:gd name="T5" fmla="*/ 0 h 10"/>
                <a:gd name="T6" fmla="*/ 0 w 71"/>
                <a:gd name="T7" fmla="*/ 0 h 10"/>
                <a:gd name="T8" fmla="*/ 0 w 71"/>
                <a:gd name="T9" fmla="*/ 0 h 10"/>
                <a:gd name="T10" fmla="*/ 0 w 71"/>
                <a:gd name="T11" fmla="*/ 0 h 10"/>
                <a:gd name="T12" fmla="*/ 0 w 71"/>
                <a:gd name="T13" fmla="*/ 0 h 10"/>
                <a:gd name="T14" fmla="*/ 0 w 71"/>
                <a:gd name="T15" fmla="*/ 0 h 10"/>
                <a:gd name="T16" fmla="*/ 0 w 71"/>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0"/>
                <a:gd name="T29" fmla="*/ 71 w 7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0">
                  <a:moveTo>
                    <a:pt x="70" y="0"/>
                  </a:moveTo>
                  <a:lnTo>
                    <a:pt x="71" y="1"/>
                  </a:lnTo>
                  <a:lnTo>
                    <a:pt x="71" y="10"/>
                  </a:lnTo>
                  <a:lnTo>
                    <a:pt x="0" y="10"/>
                  </a:lnTo>
                  <a:lnTo>
                    <a:pt x="0" y="1"/>
                  </a:lnTo>
                  <a:lnTo>
                    <a:pt x="3" y="1"/>
                  </a:lnTo>
                  <a:lnTo>
                    <a:pt x="70" y="1"/>
                  </a:lnTo>
                  <a:lnTo>
                    <a:pt x="7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6" name="Freeform 204"/>
            <p:cNvSpPr>
              <a:spLocks/>
            </p:cNvSpPr>
            <p:nvPr/>
          </p:nvSpPr>
          <p:spPr bwMode="auto">
            <a:xfrm>
              <a:off x="1038" y="342"/>
              <a:ext cx="14" cy="2"/>
            </a:xfrm>
            <a:custGeom>
              <a:avLst/>
              <a:gdLst>
                <a:gd name="T0" fmla="*/ 0 w 71"/>
                <a:gd name="T1" fmla="*/ 0 h 10"/>
                <a:gd name="T2" fmla="*/ 0 w 71"/>
                <a:gd name="T3" fmla="*/ 0 h 10"/>
                <a:gd name="T4" fmla="*/ 0 w 71"/>
                <a:gd name="T5" fmla="*/ 0 h 10"/>
                <a:gd name="T6" fmla="*/ 0 w 71"/>
                <a:gd name="T7" fmla="*/ 0 h 10"/>
                <a:gd name="T8" fmla="*/ 0 w 71"/>
                <a:gd name="T9" fmla="*/ 0 h 10"/>
                <a:gd name="T10" fmla="*/ 0 w 71"/>
                <a:gd name="T11" fmla="*/ 0 h 10"/>
                <a:gd name="T12" fmla="*/ 0 w 71"/>
                <a:gd name="T13" fmla="*/ 0 h 10"/>
                <a:gd name="T14" fmla="*/ 0 w 71"/>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0"/>
                <a:gd name="T26" fmla="*/ 71 w 71"/>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0">
                  <a:moveTo>
                    <a:pt x="70" y="0"/>
                  </a:moveTo>
                  <a:lnTo>
                    <a:pt x="71" y="1"/>
                  </a:lnTo>
                  <a:lnTo>
                    <a:pt x="71" y="10"/>
                  </a:lnTo>
                  <a:lnTo>
                    <a:pt x="0" y="10"/>
                  </a:lnTo>
                  <a:lnTo>
                    <a:pt x="0" y="1"/>
                  </a:lnTo>
                  <a:lnTo>
                    <a:pt x="3" y="1"/>
                  </a:lnTo>
                  <a:lnTo>
                    <a:pt x="70" y="1"/>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67" name="Freeform 205"/>
            <p:cNvSpPr>
              <a:spLocks/>
            </p:cNvSpPr>
            <p:nvPr/>
          </p:nvSpPr>
          <p:spPr bwMode="auto">
            <a:xfrm>
              <a:off x="1038" y="328"/>
              <a:ext cx="14" cy="7"/>
            </a:xfrm>
            <a:custGeom>
              <a:avLst/>
              <a:gdLst>
                <a:gd name="T0" fmla="*/ 0 w 67"/>
                <a:gd name="T1" fmla="*/ 0 h 33"/>
                <a:gd name="T2" fmla="*/ 0 w 67"/>
                <a:gd name="T3" fmla="*/ 0 h 33"/>
                <a:gd name="T4" fmla="*/ 0 w 67"/>
                <a:gd name="T5" fmla="*/ 0 h 33"/>
                <a:gd name="T6" fmla="*/ 0 w 67"/>
                <a:gd name="T7" fmla="*/ 0 h 33"/>
                <a:gd name="T8" fmla="*/ 0 w 67"/>
                <a:gd name="T9" fmla="*/ 0 h 33"/>
                <a:gd name="T10" fmla="*/ 0 w 67"/>
                <a:gd name="T11" fmla="*/ 0 h 33"/>
                <a:gd name="T12" fmla="*/ 0 w 67"/>
                <a:gd name="T13" fmla="*/ 0 h 33"/>
                <a:gd name="T14" fmla="*/ 0 w 67"/>
                <a:gd name="T15" fmla="*/ 0 h 33"/>
                <a:gd name="T16" fmla="*/ 0 w 67"/>
                <a:gd name="T17" fmla="*/ 0 h 33"/>
                <a:gd name="T18" fmla="*/ 0 w 67"/>
                <a:gd name="T19" fmla="*/ 0 h 33"/>
                <a:gd name="T20" fmla="*/ 0 w 67"/>
                <a:gd name="T21" fmla="*/ 0 h 33"/>
                <a:gd name="T22" fmla="*/ 0 w 67"/>
                <a:gd name="T23" fmla="*/ 0 h 33"/>
                <a:gd name="T24" fmla="*/ 0 w 67"/>
                <a:gd name="T25" fmla="*/ 0 h 33"/>
                <a:gd name="T26" fmla="*/ 0 w 67"/>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33"/>
                <a:gd name="T44" fmla="*/ 67 w 67"/>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33">
                  <a:moveTo>
                    <a:pt x="0" y="4"/>
                  </a:moveTo>
                  <a:lnTo>
                    <a:pt x="13" y="4"/>
                  </a:lnTo>
                  <a:lnTo>
                    <a:pt x="18" y="25"/>
                  </a:lnTo>
                  <a:lnTo>
                    <a:pt x="27" y="25"/>
                  </a:lnTo>
                  <a:lnTo>
                    <a:pt x="22" y="0"/>
                  </a:lnTo>
                  <a:lnTo>
                    <a:pt x="46" y="0"/>
                  </a:lnTo>
                  <a:lnTo>
                    <a:pt x="40" y="25"/>
                  </a:lnTo>
                  <a:lnTo>
                    <a:pt x="49" y="25"/>
                  </a:lnTo>
                  <a:lnTo>
                    <a:pt x="55" y="4"/>
                  </a:lnTo>
                  <a:lnTo>
                    <a:pt x="67" y="4"/>
                  </a:lnTo>
                  <a:lnTo>
                    <a:pt x="64" y="33"/>
                  </a:lnTo>
                  <a:lnTo>
                    <a:pt x="5" y="33"/>
                  </a:lnTo>
                  <a:lnTo>
                    <a:pt x="0" y="4"/>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8" name="Freeform 206"/>
            <p:cNvSpPr>
              <a:spLocks/>
            </p:cNvSpPr>
            <p:nvPr/>
          </p:nvSpPr>
          <p:spPr bwMode="auto">
            <a:xfrm>
              <a:off x="1038" y="328"/>
              <a:ext cx="14" cy="7"/>
            </a:xfrm>
            <a:custGeom>
              <a:avLst/>
              <a:gdLst>
                <a:gd name="T0" fmla="*/ 0 w 67"/>
                <a:gd name="T1" fmla="*/ 0 h 33"/>
                <a:gd name="T2" fmla="*/ 0 w 67"/>
                <a:gd name="T3" fmla="*/ 0 h 33"/>
                <a:gd name="T4" fmla="*/ 0 w 67"/>
                <a:gd name="T5" fmla="*/ 0 h 33"/>
                <a:gd name="T6" fmla="*/ 0 w 67"/>
                <a:gd name="T7" fmla="*/ 0 h 33"/>
                <a:gd name="T8" fmla="*/ 0 w 67"/>
                <a:gd name="T9" fmla="*/ 0 h 33"/>
                <a:gd name="T10" fmla="*/ 0 w 67"/>
                <a:gd name="T11" fmla="*/ 0 h 33"/>
                <a:gd name="T12" fmla="*/ 0 w 67"/>
                <a:gd name="T13" fmla="*/ 0 h 33"/>
                <a:gd name="T14" fmla="*/ 0 w 67"/>
                <a:gd name="T15" fmla="*/ 0 h 33"/>
                <a:gd name="T16" fmla="*/ 0 w 67"/>
                <a:gd name="T17" fmla="*/ 0 h 33"/>
                <a:gd name="T18" fmla="*/ 0 w 67"/>
                <a:gd name="T19" fmla="*/ 0 h 33"/>
                <a:gd name="T20" fmla="*/ 0 w 67"/>
                <a:gd name="T21" fmla="*/ 0 h 33"/>
                <a:gd name="T22" fmla="*/ 0 w 67"/>
                <a:gd name="T23" fmla="*/ 0 h 33"/>
                <a:gd name="T24" fmla="*/ 0 w 67"/>
                <a:gd name="T25" fmla="*/ 0 h 33"/>
                <a:gd name="T26" fmla="*/ 0 w 67"/>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33"/>
                <a:gd name="T44" fmla="*/ 67 w 67"/>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33">
                  <a:moveTo>
                    <a:pt x="0" y="4"/>
                  </a:moveTo>
                  <a:lnTo>
                    <a:pt x="13" y="4"/>
                  </a:lnTo>
                  <a:lnTo>
                    <a:pt x="18" y="25"/>
                  </a:lnTo>
                  <a:lnTo>
                    <a:pt x="27" y="25"/>
                  </a:lnTo>
                  <a:lnTo>
                    <a:pt x="22" y="0"/>
                  </a:lnTo>
                  <a:lnTo>
                    <a:pt x="46" y="0"/>
                  </a:lnTo>
                  <a:lnTo>
                    <a:pt x="40" y="25"/>
                  </a:lnTo>
                  <a:lnTo>
                    <a:pt x="49" y="25"/>
                  </a:lnTo>
                  <a:lnTo>
                    <a:pt x="55" y="4"/>
                  </a:lnTo>
                  <a:lnTo>
                    <a:pt x="67" y="4"/>
                  </a:lnTo>
                  <a:lnTo>
                    <a:pt x="64" y="33"/>
                  </a:lnTo>
                  <a:lnTo>
                    <a:pt x="5" y="33"/>
                  </a:lnTo>
                  <a:lnTo>
                    <a:pt x="0" y="4"/>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69" name="Freeform 207"/>
            <p:cNvSpPr>
              <a:spLocks/>
            </p:cNvSpPr>
            <p:nvPr/>
          </p:nvSpPr>
          <p:spPr bwMode="auto">
            <a:xfrm>
              <a:off x="1038" y="335"/>
              <a:ext cx="14" cy="2"/>
            </a:xfrm>
            <a:custGeom>
              <a:avLst/>
              <a:gdLst>
                <a:gd name="T0" fmla="*/ 0 w 67"/>
                <a:gd name="T1" fmla="*/ 0 h 12"/>
                <a:gd name="T2" fmla="*/ 0 w 67"/>
                <a:gd name="T3" fmla="*/ 0 h 12"/>
                <a:gd name="T4" fmla="*/ 0 w 67"/>
                <a:gd name="T5" fmla="*/ 0 h 12"/>
                <a:gd name="T6" fmla="*/ 0 w 67"/>
                <a:gd name="T7" fmla="*/ 0 h 12"/>
                <a:gd name="T8" fmla="*/ 0 w 67"/>
                <a:gd name="T9" fmla="*/ 0 h 12"/>
                <a:gd name="T10" fmla="*/ 0 w 67"/>
                <a:gd name="T11" fmla="*/ 0 h 12"/>
                <a:gd name="T12" fmla="*/ 0 w 67"/>
                <a:gd name="T13" fmla="*/ 0 h 12"/>
                <a:gd name="T14" fmla="*/ 0 60000 65536"/>
                <a:gd name="T15" fmla="*/ 0 60000 65536"/>
                <a:gd name="T16" fmla="*/ 0 60000 65536"/>
                <a:gd name="T17" fmla="*/ 0 60000 65536"/>
                <a:gd name="T18" fmla="*/ 0 60000 65536"/>
                <a:gd name="T19" fmla="*/ 0 60000 65536"/>
                <a:gd name="T20" fmla="*/ 0 60000 65536"/>
                <a:gd name="T21" fmla="*/ 0 w 67"/>
                <a:gd name="T22" fmla="*/ 0 h 12"/>
                <a:gd name="T23" fmla="*/ 67 w 6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2">
                  <a:moveTo>
                    <a:pt x="67" y="0"/>
                  </a:moveTo>
                  <a:lnTo>
                    <a:pt x="67" y="12"/>
                  </a:lnTo>
                  <a:lnTo>
                    <a:pt x="0" y="12"/>
                  </a:lnTo>
                  <a:lnTo>
                    <a:pt x="0" y="1"/>
                  </a:lnTo>
                  <a:lnTo>
                    <a:pt x="67" y="1"/>
                  </a:lnTo>
                  <a:lnTo>
                    <a:pt x="67"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0" name="Freeform 208"/>
            <p:cNvSpPr>
              <a:spLocks/>
            </p:cNvSpPr>
            <p:nvPr/>
          </p:nvSpPr>
          <p:spPr bwMode="auto">
            <a:xfrm>
              <a:off x="1038" y="335"/>
              <a:ext cx="14" cy="2"/>
            </a:xfrm>
            <a:custGeom>
              <a:avLst/>
              <a:gdLst>
                <a:gd name="T0" fmla="*/ 0 w 67"/>
                <a:gd name="T1" fmla="*/ 0 h 12"/>
                <a:gd name="T2" fmla="*/ 0 w 67"/>
                <a:gd name="T3" fmla="*/ 0 h 12"/>
                <a:gd name="T4" fmla="*/ 0 w 67"/>
                <a:gd name="T5" fmla="*/ 0 h 12"/>
                <a:gd name="T6" fmla="*/ 0 w 67"/>
                <a:gd name="T7" fmla="*/ 0 h 12"/>
                <a:gd name="T8" fmla="*/ 0 w 67"/>
                <a:gd name="T9" fmla="*/ 0 h 12"/>
                <a:gd name="T10" fmla="*/ 0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7" y="0"/>
                  </a:moveTo>
                  <a:lnTo>
                    <a:pt x="67" y="12"/>
                  </a:lnTo>
                  <a:lnTo>
                    <a:pt x="0" y="12"/>
                  </a:lnTo>
                  <a:lnTo>
                    <a:pt x="0" y="1"/>
                  </a:lnTo>
                  <a:lnTo>
                    <a:pt x="67" y="1"/>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71" name="Freeform 209"/>
            <p:cNvSpPr>
              <a:spLocks/>
            </p:cNvSpPr>
            <p:nvPr/>
          </p:nvSpPr>
          <p:spPr bwMode="auto">
            <a:xfrm>
              <a:off x="1056" y="376"/>
              <a:ext cx="12" cy="12"/>
            </a:xfrm>
            <a:custGeom>
              <a:avLst/>
              <a:gdLst>
                <a:gd name="T0" fmla="*/ 0 w 64"/>
                <a:gd name="T1" fmla="*/ 0 h 56"/>
                <a:gd name="T2" fmla="*/ 0 w 64"/>
                <a:gd name="T3" fmla="*/ 0 h 56"/>
                <a:gd name="T4" fmla="*/ 0 w 64"/>
                <a:gd name="T5" fmla="*/ 0 h 56"/>
                <a:gd name="T6" fmla="*/ 0 w 64"/>
                <a:gd name="T7" fmla="*/ 0 h 56"/>
                <a:gd name="T8" fmla="*/ 0 w 64"/>
                <a:gd name="T9" fmla="*/ 0 h 56"/>
                <a:gd name="T10" fmla="*/ 0 w 64"/>
                <a:gd name="T11" fmla="*/ 0 h 56"/>
                <a:gd name="T12" fmla="*/ 0 w 64"/>
                <a:gd name="T13" fmla="*/ 0 h 56"/>
                <a:gd name="T14" fmla="*/ 0 w 64"/>
                <a:gd name="T15" fmla="*/ 0 h 56"/>
                <a:gd name="T16" fmla="*/ 0 w 64"/>
                <a:gd name="T17" fmla="*/ 0 h 56"/>
                <a:gd name="T18" fmla="*/ 0 w 64"/>
                <a:gd name="T19" fmla="*/ 0 h 56"/>
                <a:gd name="T20" fmla="*/ 0 w 64"/>
                <a:gd name="T21" fmla="*/ 0 h 56"/>
                <a:gd name="T22" fmla="*/ 0 w 64"/>
                <a:gd name="T23" fmla="*/ 0 h 56"/>
                <a:gd name="T24" fmla="*/ 0 w 64"/>
                <a:gd name="T25" fmla="*/ 0 h 56"/>
                <a:gd name="T26" fmla="*/ 0 w 64"/>
                <a:gd name="T27" fmla="*/ 0 h 56"/>
                <a:gd name="T28" fmla="*/ 0 w 64"/>
                <a:gd name="T29" fmla="*/ 0 h 56"/>
                <a:gd name="T30" fmla="*/ 0 w 64"/>
                <a:gd name="T31" fmla="*/ 0 h 56"/>
                <a:gd name="T32" fmla="*/ 0 w 64"/>
                <a:gd name="T33" fmla="*/ 0 h 56"/>
                <a:gd name="T34" fmla="*/ 0 w 64"/>
                <a:gd name="T35" fmla="*/ 0 h 56"/>
                <a:gd name="T36" fmla="*/ 0 w 64"/>
                <a:gd name="T37" fmla="*/ 0 h 56"/>
                <a:gd name="T38" fmla="*/ 0 w 64"/>
                <a:gd name="T39" fmla="*/ 0 h 56"/>
                <a:gd name="T40" fmla="*/ 0 w 64"/>
                <a:gd name="T41" fmla="*/ 0 h 56"/>
                <a:gd name="T42" fmla="*/ 0 w 64"/>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6"/>
                <a:gd name="T68" fmla="*/ 64 w 64"/>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6">
                  <a:moveTo>
                    <a:pt x="0" y="35"/>
                  </a:moveTo>
                  <a:lnTo>
                    <a:pt x="42" y="0"/>
                  </a:lnTo>
                  <a:lnTo>
                    <a:pt x="64" y="15"/>
                  </a:lnTo>
                  <a:lnTo>
                    <a:pt x="49" y="27"/>
                  </a:lnTo>
                  <a:lnTo>
                    <a:pt x="45" y="26"/>
                  </a:lnTo>
                  <a:lnTo>
                    <a:pt x="42" y="24"/>
                  </a:lnTo>
                  <a:lnTo>
                    <a:pt x="35" y="23"/>
                  </a:lnTo>
                  <a:lnTo>
                    <a:pt x="33" y="23"/>
                  </a:lnTo>
                  <a:lnTo>
                    <a:pt x="31" y="25"/>
                  </a:lnTo>
                  <a:lnTo>
                    <a:pt x="26" y="26"/>
                  </a:lnTo>
                  <a:lnTo>
                    <a:pt x="28" y="27"/>
                  </a:lnTo>
                  <a:lnTo>
                    <a:pt x="25" y="30"/>
                  </a:lnTo>
                  <a:lnTo>
                    <a:pt x="25" y="31"/>
                  </a:lnTo>
                  <a:lnTo>
                    <a:pt x="25" y="32"/>
                  </a:lnTo>
                  <a:lnTo>
                    <a:pt x="25" y="35"/>
                  </a:lnTo>
                  <a:lnTo>
                    <a:pt x="25" y="38"/>
                  </a:lnTo>
                  <a:lnTo>
                    <a:pt x="29" y="43"/>
                  </a:lnTo>
                  <a:lnTo>
                    <a:pt x="29" y="44"/>
                  </a:lnTo>
                  <a:lnTo>
                    <a:pt x="14" y="56"/>
                  </a:lnTo>
                  <a:lnTo>
                    <a:pt x="0" y="35"/>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2" name="Freeform 210"/>
            <p:cNvSpPr>
              <a:spLocks/>
            </p:cNvSpPr>
            <p:nvPr/>
          </p:nvSpPr>
          <p:spPr bwMode="auto">
            <a:xfrm>
              <a:off x="1056" y="376"/>
              <a:ext cx="12" cy="12"/>
            </a:xfrm>
            <a:custGeom>
              <a:avLst/>
              <a:gdLst>
                <a:gd name="T0" fmla="*/ 0 w 64"/>
                <a:gd name="T1" fmla="*/ 0 h 56"/>
                <a:gd name="T2" fmla="*/ 0 w 64"/>
                <a:gd name="T3" fmla="*/ 0 h 56"/>
                <a:gd name="T4" fmla="*/ 0 w 64"/>
                <a:gd name="T5" fmla="*/ 0 h 56"/>
                <a:gd name="T6" fmla="*/ 0 w 64"/>
                <a:gd name="T7" fmla="*/ 0 h 56"/>
                <a:gd name="T8" fmla="*/ 0 w 64"/>
                <a:gd name="T9" fmla="*/ 0 h 56"/>
                <a:gd name="T10" fmla="*/ 0 w 64"/>
                <a:gd name="T11" fmla="*/ 0 h 56"/>
                <a:gd name="T12" fmla="*/ 0 w 64"/>
                <a:gd name="T13" fmla="*/ 0 h 56"/>
                <a:gd name="T14" fmla="*/ 0 w 64"/>
                <a:gd name="T15" fmla="*/ 0 h 56"/>
                <a:gd name="T16" fmla="*/ 0 w 64"/>
                <a:gd name="T17" fmla="*/ 0 h 56"/>
                <a:gd name="T18" fmla="*/ 0 w 64"/>
                <a:gd name="T19" fmla="*/ 0 h 56"/>
                <a:gd name="T20" fmla="*/ 0 w 64"/>
                <a:gd name="T21" fmla="*/ 0 h 56"/>
                <a:gd name="T22" fmla="*/ 0 w 64"/>
                <a:gd name="T23" fmla="*/ 0 h 56"/>
                <a:gd name="T24" fmla="*/ 0 w 64"/>
                <a:gd name="T25" fmla="*/ 0 h 56"/>
                <a:gd name="T26" fmla="*/ 0 w 64"/>
                <a:gd name="T27" fmla="*/ 0 h 56"/>
                <a:gd name="T28" fmla="*/ 0 w 64"/>
                <a:gd name="T29" fmla="*/ 0 h 56"/>
                <a:gd name="T30" fmla="*/ 0 w 64"/>
                <a:gd name="T31" fmla="*/ 0 h 56"/>
                <a:gd name="T32" fmla="*/ 0 w 64"/>
                <a:gd name="T33" fmla="*/ 0 h 56"/>
                <a:gd name="T34" fmla="*/ 0 w 64"/>
                <a:gd name="T35" fmla="*/ 0 h 56"/>
                <a:gd name="T36" fmla="*/ 0 w 64"/>
                <a:gd name="T37" fmla="*/ 0 h 56"/>
                <a:gd name="T38" fmla="*/ 0 w 64"/>
                <a:gd name="T39" fmla="*/ 0 h 56"/>
                <a:gd name="T40" fmla="*/ 0 w 64"/>
                <a:gd name="T41" fmla="*/ 0 h 56"/>
                <a:gd name="T42" fmla="*/ 0 w 64"/>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6"/>
                <a:gd name="T68" fmla="*/ 64 w 64"/>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6">
                  <a:moveTo>
                    <a:pt x="0" y="35"/>
                  </a:moveTo>
                  <a:lnTo>
                    <a:pt x="42" y="0"/>
                  </a:lnTo>
                  <a:lnTo>
                    <a:pt x="64" y="15"/>
                  </a:lnTo>
                  <a:lnTo>
                    <a:pt x="49" y="27"/>
                  </a:lnTo>
                  <a:lnTo>
                    <a:pt x="45" y="26"/>
                  </a:lnTo>
                  <a:lnTo>
                    <a:pt x="42" y="24"/>
                  </a:lnTo>
                  <a:lnTo>
                    <a:pt x="35" y="23"/>
                  </a:lnTo>
                  <a:lnTo>
                    <a:pt x="33" y="23"/>
                  </a:lnTo>
                  <a:lnTo>
                    <a:pt x="31" y="25"/>
                  </a:lnTo>
                  <a:lnTo>
                    <a:pt x="26" y="26"/>
                  </a:lnTo>
                  <a:lnTo>
                    <a:pt x="28" y="27"/>
                  </a:lnTo>
                  <a:lnTo>
                    <a:pt x="25" y="30"/>
                  </a:lnTo>
                  <a:lnTo>
                    <a:pt x="25" y="31"/>
                  </a:lnTo>
                  <a:lnTo>
                    <a:pt x="25" y="32"/>
                  </a:lnTo>
                  <a:lnTo>
                    <a:pt x="25" y="35"/>
                  </a:lnTo>
                  <a:lnTo>
                    <a:pt x="25" y="38"/>
                  </a:lnTo>
                  <a:lnTo>
                    <a:pt x="29" y="43"/>
                  </a:lnTo>
                  <a:lnTo>
                    <a:pt x="29" y="44"/>
                  </a:lnTo>
                  <a:lnTo>
                    <a:pt x="14" y="56"/>
                  </a:lnTo>
                  <a:lnTo>
                    <a:pt x="0" y="35"/>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73" name="Freeform 211"/>
            <p:cNvSpPr>
              <a:spLocks/>
            </p:cNvSpPr>
            <p:nvPr/>
          </p:nvSpPr>
          <p:spPr bwMode="auto">
            <a:xfrm>
              <a:off x="1058" y="379"/>
              <a:ext cx="12" cy="11"/>
            </a:xfrm>
            <a:custGeom>
              <a:avLst/>
              <a:gdLst>
                <a:gd name="T0" fmla="*/ 0 w 60"/>
                <a:gd name="T1" fmla="*/ 0 h 52"/>
                <a:gd name="T2" fmla="*/ 0 w 60"/>
                <a:gd name="T3" fmla="*/ 0 h 52"/>
                <a:gd name="T4" fmla="*/ 0 w 60"/>
                <a:gd name="T5" fmla="*/ 0 h 52"/>
                <a:gd name="T6" fmla="*/ 0 w 60"/>
                <a:gd name="T7" fmla="*/ 0 h 52"/>
                <a:gd name="T8" fmla="*/ 0 w 60"/>
                <a:gd name="T9" fmla="*/ 0 h 52"/>
                <a:gd name="T10" fmla="*/ 0 w 60"/>
                <a:gd name="T11" fmla="*/ 0 h 52"/>
                <a:gd name="T12" fmla="*/ 0 w 60"/>
                <a:gd name="T13" fmla="*/ 0 h 52"/>
                <a:gd name="T14" fmla="*/ 0 w 60"/>
                <a:gd name="T15" fmla="*/ 0 h 52"/>
                <a:gd name="T16" fmla="*/ 0 w 60"/>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2"/>
                <a:gd name="T29" fmla="*/ 60 w 60"/>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2">
                  <a:moveTo>
                    <a:pt x="51" y="1"/>
                  </a:moveTo>
                  <a:lnTo>
                    <a:pt x="52" y="0"/>
                  </a:lnTo>
                  <a:lnTo>
                    <a:pt x="60" y="7"/>
                  </a:lnTo>
                  <a:lnTo>
                    <a:pt x="9" y="52"/>
                  </a:lnTo>
                  <a:lnTo>
                    <a:pt x="0" y="43"/>
                  </a:lnTo>
                  <a:lnTo>
                    <a:pt x="2" y="42"/>
                  </a:lnTo>
                  <a:lnTo>
                    <a:pt x="51" y="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4" name="Freeform 212"/>
            <p:cNvSpPr>
              <a:spLocks/>
            </p:cNvSpPr>
            <p:nvPr/>
          </p:nvSpPr>
          <p:spPr bwMode="auto">
            <a:xfrm>
              <a:off x="1058" y="379"/>
              <a:ext cx="12" cy="11"/>
            </a:xfrm>
            <a:custGeom>
              <a:avLst/>
              <a:gdLst>
                <a:gd name="T0" fmla="*/ 0 w 60"/>
                <a:gd name="T1" fmla="*/ 0 h 52"/>
                <a:gd name="T2" fmla="*/ 0 w 60"/>
                <a:gd name="T3" fmla="*/ 0 h 52"/>
                <a:gd name="T4" fmla="*/ 0 w 60"/>
                <a:gd name="T5" fmla="*/ 0 h 52"/>
                <a:gd name="T6" fmla="*/ 0 w 60"/>
                <a:gd name="T7" fmla="*/ 0 h 52"/>
                <a:gd name="T8" fmla="*/ 0 w 60"/>
                <a:gd name="T9" fmla="*/ 0 h 52"/>
                <a:gd name="T10" fmla="*/ 0 w 60"/>
                <a:gd name="T11" fmla="*/ 0 h 52"/>
                <a:gd name="T12" fmla="*/ 0 w 60"/>
                <a:gd name="T13" fmla="*/ 0 h 52"/>
                <a:gd name="T14" fmla="*/ 0 w 60"/>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52"/>
                <a:gd name="T26" fmla="*/ 60 w 6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52">
                  <a:moveTo>
                    <a:pt x="51" y="1"/>
                  </a:moveTo>
                  <a:lnTo>
                    <a:pt x="52" y="0"/>
                  </a:lnTo>
                  <a:lnTo>
                    <a:pt x="60" y="7"/>
                  </a:lnTo>
                  <a:lnTo>
                    <a:pt x="9" y="52"/>
                  </a:lnTo>
                  <a:lnTo>
                    <a:pt x="0" y="43"/>
                  </a:lnTo>
                  <a:lnTo>
                    <a:pt x="2" y="42"/>
                  </a:lnTo>
                  <a:lnTo>
                    <a:pt x="51" y="1"/>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75" name="Freeform 213"/>
            <p:cNvSpPr>
              <a:spLocks/>
            </p:cNvSpPr>
            <p:nvPr/>
          </p:nvSpPr>
          <p:spPr bwMode="auto">
            <a:xfrm>
              <a:off x="1048" y="370"/>
              <a:ext cx="14" cy="12"/>
            </a:xfrm>
            <a:custGeom>
              <a:avLst/>
              <a:gdLst>
                <a:gd name="T0" fmla="*/ 0 w 70"/>
                <a:gd name="T1" fmla="*/ 0 h 59"/>
                <a:gd name="T2" fmla="*/ 0 w 70"/>
                <a:gd name="T3" fmla="*/ 0 h 59"/>
                <a:gd name="T4" fmla="*/ 0 w 70"/>
                <a:gd name="T5" fmla="*/ 0 h 59"/>
                <a:gd name="T6" fmla="*/ 0 w 70"/>
                <a:gd name="T7" fmla="*/ 0 h 59"/>
                <a:gd name="T8" fmla="*/ 0 w 70"/>
                <a:gd name="T9" fmla="*/ 0 h 59"/>
                <a:gd name="T10" fmla="*/ 0 w 70"/>
                <a:gd name="T11" fmla="*/ 0 h 59"/>
                <a:gd name="T12" fmla="*/ 0 w 70"/>
                <a:gd name="T13" fmla="*/ 0 h 59"/>
                <a:gd name="T14" fmla="*/ 0 w 70"/>
                <a:gd name="T15" fmla="*/ 0 h 59"/>
                <a:gd name="T16" fmla="*/ 0 w 70"/>
                <a:gd name="T17" fmla="*/ 0 h 59"/>
                <a:gd name="T18" fmla="*/ 0 w 70"/>
                <a:gd name="T19" fmla="*/ 0 h 59"/>
                <a:gd name="T20" fmla="*/ 0 w 70"/>
                <a:gd name="T21" fmla="*/ 0 h 59"/>
                <a:gd name="T22" fmla="*/ 0 w 70"/>
                <a:gd name="T23" fmla="*/ 0 h 59"/>
                <a:gd name="T24" fmla="*/ 0 w 70"/>
                <a:gd name="T25" fmla="*/ 0 h 59"/>
                <a:gd name="T26" fmla="*/ 0 w 70"/>
                <a:gd name="T27" fmla="*/ 0 h 59"/>
                <a:gd name="T28" fmla="*/ 0 w 70"/>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59"/>
                <a:gd name="T47" fmla="*/ 70 w 70"/>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59">
                  <a:moveTo>
                    <a:pt x="0" y="41"/>
                  </a:moveTo>
                  <a:lnTo>
                    <a:pt x="10" y="33"/>
                  </a:lnTo>
                  <a:lnTo>
                    <a:pt x="29" y="45"/>
                  </a:lnTo>
                  <a:lnTo>
                    <a:pt x="37" y="39"/>
                  </a:lnTo>
                  <a:lnTo>
                    <a:pt x="16" y="24"/>
                  </a:lnTo>
                  <a:lnTo>
                    <a:pt x="33" y="11"/>
                  </a:lnTo>
                  <a:lnTo>
                    <a:pt x="47" y="32"/>
                  </a:lnTo>
                  <a:lnTo>
                    <a:pt x="52" y="24"/>
                  </a:lnTo>
                  <a:lnTo>
                    <a:pt x="41" y="7"/>
                  </a:lnTo>
                  <a:lnTo>
                    <a:pt x="50" y="0"/>
                  </a:lnTo>
                  <a:lnTo>
                    <a:pt x="70" y="23"/>
                  </a:lnTo>
                  <a:lnTo>
                    <a:pt x="28" y="59"/>
                  </a:lnTo>
                  <a:lnTo>
                    <a:pt x="2" y="41"/>
                  </a:lnTo>
                  <a:lnTo>
                    <a:pt x="0" y="4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6" name="Freeform 214"/>
            <p:cNvSpPr>
              <a:spLocks/>
            </p:cNvSpPr>
            <p:nvPr/>
          </p:nvSpPr>
          <p:spPr bwMode="auto">
            <a:xfrm>
              <a:off x="1048" y="370"/>
              <a:ext cx="14" cy="12"/>
            </a:xfrm>
            <a:custGeom>
              <a:avLst/>
              <a:gdLst>
                <a:gd name="T0" fmla="*/ 0 w 70"/>
                <a:gd name="T1" fmla="*/ 0 h 59"/>
                <a:gd name="T2" fmla="*/ 0 w 70"/>
                <a:gd name="T3" fmla="*/ 0 h 59"/>
                <a:gd name="T4" fmla="*/ 0 w 70"/>
                <a:gd name="T5" fmla="*/ 0 h 59"/>
                <a:gd name="T6" fmla="*/ 0 w 70"/>
                <a:gd name="T7" fmla="*/ 0 h 59"/>
                <a:gd name="T8" fmla="*/ 0 w 70"/>
                <a:gd name="T9" fmla="*/ 0 h 59"/>
                <a:gd name="T10" fmla="*/ 0 w 70"/>
                <a:gd name="T11" fmla="*/ 0 h 59"/>
                <a:gd name="T12" fmla="*/ 0 w 70"/>
                <a:gd name="T13" fmla="*/ 0 h 59"/>
                <a:gd name="T14" fmla="*/ 0 w 70"/>
                <a:gd name="T15" fmla="*/ 0 h 59"/>
                <a:gd name="T16" fmla="*/ 0 w 70"/>
                <a:gd name="T17" fmla="*/ 0 h 59"/>
                <a:gd name="T18" fmla="*/ 0 w 70"/>
                <a:gd name="T19" fmla="*/ 0 h 59"/>
                <a:gd name="T20" fmla="*/ 0 w 70"/>
                <a:gd name="T21" fmla="*/ 0 h 59"/>
                <a:gd name="T22" fmla="*/ 0 w 70"/>
                <a:gd name="T23" fmla="*/ 0 h 59"/>
                <a:gd name="T24" fmla="*/ 0 w 70"/>
                <a:gd name="T25" fmla="*/ 0 h 59"/>
                <a:gd name="T26" fmla="*/ 0 w 70"/>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59"/>
                <a:gd name="T44" fmla="*/ 70 w 70"/>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59">
                  <a:moveTo>
                    <a:pt x="0" y="41"/>
                  </a:moveTo>
                  <a:lnTo>
                    <a:pt x="10" y="33"/>
                  </a:lnTo>
                  <a:lnTo>
                    <a:pt x="29" y="45"/>
                  </a:lnTo>
                  <a:lnTo>
                    <a:pt x="37" y="39"/>
                  </a:lnTo>
                  <a:lnTo>
                    <a:pt x="16" y="24"/>
                  </a:lnTo>
                  <a:lnTo>
                    <a:pt x="33" y="11"/>
                  </a:lnTo>
                  <a:lnTo>
                    <a:pt x="47" y="32"/>
                  </a:lnTo>
                  <a:lnTo>
                    <a:pt x="52" y="24"/>
                  </a:lnTo>
                  <a:lnTo>
                    <a:pt x="41" y="7"/>
                  </a:lnTo>
                  <a:lnTo>
                    <a:pt x="50" y="0"/>
                  </a:lnTo>
                  <a:lnTo>
                    <a:pt x="70" y="23"/>
                  </a:lnTo>
                  <a:lnTo>
                    <a:pt x="28" y="59"/>
                  </a:lnTo>
                  <a:lnTo>
                    <a:pt x="2" y="41"/>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77" name="Freeform 215"/>
            <p:cNvSpPr>
              <a:spLocks/>
            </p:cNvSpPr>
            <p:nvPr/>
          </p:nvSpPr>
          <p:spPr bwMode="auto">
            <a:xfrm>
              <a:off x="1053" y="374"/>
              <a:ext cx="12" cy="10"/>
            </a:xfrm>
            <a:custGeom>
              <a:avLst/>
              <a:gdLst>
                <a:gd name="T0" fmla="*/ 0 w 56"/>
                <a:gd name="T1" fmla="*/ 0 h 51"/>
                <a:gd name="T2" fmla="*/ 0 w 56"/>
                <a:gd name="T3" fmla="*/ 0 h 51"/>
                <a:gd name="T4" fmla="*/ 0 w 56"/>
                <a:gd name="T5" fmla="*/ 0 h 51"/>
                <a:gd name="T6" fmla="*/ 0 w 56"/>
                <a:gd name="T7" fmla="*/ 0 h 51"/>
                <a:gd name="T8" fmla="*/ 0 w 56"/>
                <a:gd name="T9" fmla="*/ 0 h 51"/>
                <a:gd name="T10" fmla="*/ 0 w 56"/>
                <a:gd name="T11" fmla="*/ 0 h 51"/>
                <a:gd name="T12" fmla="*/ 0 60000 65536"/>
                <a:gd name="T13" fmla="*/ 0 60000 65536"/>
                <a:gd name="T14" fmla="*/ 0 60000 65536"/>
                <a:gd name="T15" fmla="*/ 0 60000 65536"/>
                <a:gd name="T16" fmla="*/ 0 60000 65536"/>
                <a:gd name="T17" fmla="*/ 0 60000 65536"/>
                <a:gd name="T18" fmla="*/ 0 w 56"/>
                <a:gd name="T19" fmla="*/ 0 h 51"/>
                <a:gd name="T20" fmla="*/ 56 w 5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6" h="51">
                  <a:moveTo>
                    <a:pt x="46" y="0"/>
                  </a:moveTo>
                  <a:lnTo>
                    <a:pt x="56" y="10"/>
                  </a:lnTo>
                  <a:lnTo>
                    <a:pt x="9" y="51"/>
                  </a:lnTo>
                  <a:lnTo>
                    <a:pt x="0" y="43"/>
                  </a:lnTo>
                  <a:lnTo>
                    <a:pt x="4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8" name="Freeform 216"/>
            <p:cNvSpPr>
              <a:spLocks/>
            </p:cNvSpPr>
            <p:nvPr/>
          </p:nvSpPr>
          <p:spPr bwMode="auto">
            <a:xfrm>
              <a:off x="1053" y="374"/>
              <a:ext cx="12" cy="10"/>
            </a:xfrm>
            <a:custGeom>
              <a:avLst/>
              <a:gdLst>
                <a:gd name="T0" fmla="*/ 0 w 56"/>
                <a:gd name="T1" fmla="*/ 0 h 51"/>
                <a:gd name="T2" fmla="*/ 0 w 56"/>
                <a:gd name="T3" fmla="*/ 0 h 51"/>
                <a:gd name="T4" fmla="*/ 0 w 56"/>
                <a:gd name="T5" fmla="*/ 0 h 51"/>
                <a:gd name="T6" fmla="*/ 0 w 56"/>
                <a:gd name="T7" fmla="*/ 0 h 51"/>
                <a:gd name="T8" fmla="*/ 0 w 56"/>
                <a:gd name="T9" fmla="*/ 0 h 51"/>
                <a:gd name="T10" fmla="*/ 0 w 56"/>
                <a:gd name="T11" fmla="*/ 0 h 51"/>
                <a:gd name="T12" fmla="*/ 0 60000 65536"/>
                <a:gd name="T13" fmla="*/ 0 60000 65536"/>
                <a:gd name="T14" fmla="*/ 0 60000 65536"/>
                <a:gd name="T15" fmla="*/ 0 60000 65536"/>
                <a:gd name="T16" fmla="*/ 0 60000 65536"/>
                <a:gd name="T17" fmla="*/ 0 60000 65536"/>
                <a:gd name="T18" fmla="*/ 0 w 56"/>
                <a:gd name="T19" fmla="*/ 0 h 51"/>
                <a:gd name="T20" fmla="*/ 56 w 5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6" h="51">
                  <a:moveTo>
                    <a:pt x="46" y="0"/>
                  </a:moveTo>
                  <a:lnTo>
                    <a:pt x="56" y="10"/>
                  </a:lnTo>
                  <a:lnTo>
                    <a:pt x="9" y="51"/>
                  </a:lnTo>
                  <a:lnTo>
                    <a:pt x="0" y="43"/>
                  </a:lnTo>
                  <a:lnTo>
                    <a:pt x="46"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79" name="Freeform 217"/>
            <p:cNvSpPr>
              <a:spLocks/>
            </p:cNvSpPr>
            <p:nvPr/>
          </p:nvSpPr>
          <p:spPr bwMode="auto">
            <a:xfrm>
              <a:off x="1110" y="376"/>
              <a:ext cx="12" cy="12"/>
            </a:xfrm>
            <a:custGeom>
              <a:avLst/>
              <a:gdLst>
                <a:gd name="T0" fmla="*/ 0 w 64"/>
                <a:gd name="T1" fmla="*/ 0 h 56"/>
                <a:gd name="T2" fmla="*/ 0 w 64"/>
                <a:gd name="T3" fmla="*/ 0 h 56"/>
                <a:gd name="T4" fmla="*/ 0 w 64"/>
                <a:gd name="T5" fmla="*/ 0 h 56"/>
                <a:gd name="T6" fmla="*/ 0 w 64"/>
                <a:gd name="T7" fmla="*/ 0 h 56"/>
                <a:gd name="T8" fmla="*/ 0 w 64"/>
                <a:gd name="T9" fmla="*/ 0 h 56"/>
                <a:gd name="T10" fmla="*/ 0 w 64"/>
                <a:gd name="T11" fmla="*/ 0 h 56"/>
                <a:gd name="T12" fmla="*/ 0 w 64"/>
                <a:gd name="T13" fmla="*/ 0 h 56"/>
                <a:gd name="T14" fmla="*/ 0 w 64"/>
                <a:gd name="T15" fmla="*/ 0 h 56"/>
                <a:gd name="T16" fmla="*/ 0 w 64"/>
                <a:gd name="T17" fmla="*/ 0 h 56"/>
                <a:gd name="T18" fmla="*/ 0 w 64"/>
                <a:gd name="T19" fmla="*/ 0 h 56"/>
                <a:gd name="T20" fmla="*/ 0 w 64"/>
                <a:gd name="T21" fmla="*/ 0 h 56"/>
                <a:gd name="T22" fmla="*/ 0 w 64"/>
                <a:gd name="T23" fmla="*/ 0 h 56"/>
                <a:gd name="T24" fmla="*/ 0 w 64"/>
                <a:gd name="T25" fmla="*/ 0 h 56"/>
                <a:gd name="T26" fmla="*/ 0 w 64"/>
                <a:gd name="T27" fmla="*/ 0 h 56"/>
                <a:gd name="T28" fmla="*/ 0 w 64"/>
                <a:gd name="T29" fmla="*/ 0 h 56"/>
                <a:gd name="T30" fmla="*/ 0 w 64"/>
                <a:gd name="T31" fmla="*/ 0 h 56"/>
                <a:gd name="T32" fmla="*/ 0 w 64"/>
                <a:gd name="T33" fmla="*/ 0 h 56"/>
                <a:gd name="T34" fmla="*/ 0 w 64"/>
                <a:gd name="T35" fmla="*/ 0 h 56"/>
                <a:gd name="T36" fmla="*/ 0 w 64"/>
                <a:gd name="T37" fmla="*/ 0 h 56"/>
                <a:gd name="T38" fmla="*/ 0 w 64"/>
                <a:gd name="T39" fmla="*/ 0 h 56"/>
                <a:gd name="T40" fmla="*/ 0 w 64"/>
                <a:gd name="T41" fmla="*/ 0 h 56"/>
                <a:gd name="T42" fmla="*/ 0 w 64"/>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6"/>
                <a:gd name="T68" fmla="*/ 64 w 64"/>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6">
                  <a:moveTo>
                    <a:pt x="64" y="35"/>
                  </a:moveTo>
                  <a:lnTo>
                    <a:pt x="21" y="0"/>
                  </a:lnTo>
                  <a:lnTo>
                    <a:pt x="0" y="15"/>
                  </a:lnTo>
                  <a:lnTo>
                    <a:pt x="18" y="27"/>
                  </a:lnTo>
                  <a:lnTo>
                    <a:pt x="19" y="26"/>
                  </a:lnTo>
                  <a:lnTo>
                    <a:pt x="22" y="24"/>
                  </a:lnTo>
                  <a:lnTo>
                    <a:pt x="28" y="23"/>
                  </a:lnTo>
                  <a:lnTo>
                    <a:pt x="31" y="23"/>
                  </a:lnTo>
                  <a:lnTo>
                    <a:pt x="32" y="25"/>
                  </a:lnTo>
                  <a:lnTo>
                    <a:pt x="37" y="26"/>
                  </a:lnTo>
                  <a:lnTo>
                    <a:pt x="35" y="27"/>
                  </a:lnTo>
                  <a:lnTo>
                    <a:pt x="39" y="30"/>
                  </a:lnTo>
                  <a:lnTo>
                    <a:pt x="39" y="31"/>
                  </a:lnTo>
                  <a:lnTo>
                    <a:pt x="39" y="32"/>
                  </a:lnTo>
                  <a:lnTo>
                    <a:pt x="39" y="35"/>
                  </a:lnTo>
                  <a:lnTo>
                    <a:pt x="39" y="38"/>
                  </a:lnTo>
                  <a:lnTo>
                    <a:pt x="34" y="43"/>
                  </a:lnTo>
                  <a:lnTo>
                    <a:pt x="34" y="44"/>
                  </a:lnTo>
                  <a:lnTo>
                    <a:pt x="49" y="56"/>
                  </a:lnTo>
                  <a:lnTo>
                    <a:pt x="64" y="35"/>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0" name="Freeform 218"/>
            <p:cNvSpPr>
              <a:spLocks/>
            </p:cNvSpPr>
            <p:nvPr/>
          </p:nvSpPr>
          <p:spPr bwMode="auto">
            <a:xfrm>
              <a:off x="1110" y="376"/>
              <a:ext cx="12" cy="12"/>
            </a:xfrm>
            <a:custGeom>
              <a:avLst/>
              <a:gdLst>
                <a:gd name="T0" fmla="*/ 0 w 64"/>
                <a:gd name="T1" fmla="*/ 0 h 56"/>
                <a:gd name="T2" fmla="*/ 0 w 64"/>
                <a:gd name="T3" fmla="*/ 0 h 56"/>
                <a:gd name="T4" fmla="*/ 0 w 64"/>
                <a:gd name="T5" fmla="*/ 0 h 56"/>
                <a:gd name="T6" fmla="*/ 0 w 64"/>
                <a:gd name="T7" fmla="*/ 0 h 56"/>
                <a:gd name="T8" fmla="*/ 0 w 64"/>
                <a:gd name="T9" fmla="*/ 0 h 56"/>
                <a:gd name="T10" fmla="*/ 0 w 64"/>
                <a:gd name="T11" fmla="*/ 0 h 56"/>
                <a:gd name="T12" fmla="*/ 0 w 64"/>
                <a:gd name="T13" fmla="*/ 0 h 56"/>
                <a:gd name="T14" fmla="*/ 0 w 64"/>
                <a:gd name="T15" fmla="*/ 0 h 56"/>
                <a:gd name="T16" fmla="*/ 0 w 64"/>
                <a:gd name="T17" fmla="*/ 0 h 56"/>
                <a:gd name="T18" fmla="*/ 0 w 64"/>
                <a:gd name="T19" fmla="*/ 0 h 56"/>
                <a:gd name="T20" fmla="*/ 0 w 64"/>
                <a:gd name="T21" fmla="*/ 0 h 56"/>
                <a:gd name="T22" fmla="*/ 0 w 64"/>
                <a:gd name="T23" fmla="*/ 0 h 56"/>
                <a:gd name="T24" fmla="*/ 0 w 64"/>
                <a:gd name="T25" fmla="*/ 0 h 56"/>
                <a:gd name="T26" fmla="*/ 0 w 64"/>
                <a:gd name="T27" fmla="*/ 0 h 56"/>
                <a:gd name="T28" fmla="*/ 0 w 64"/>
                <a:gd name="T29" fmla="*/ 0 h 56"/>
                <a:gd name="T30" fmla="*/ 0 w 64"/>
                <a:gd name="T31" fmla="*/ 0 h 56"/>
                <a:gd name="T32" fmla="*/ 0 w 64"/>
                <a:gd name="T33" fmla="*/ 0 h 56"/>
                <a:gd name="T34" fmla="*/ 0 w 64"/>
                <a:gd name="T35" fmla="*/ 0 h 56"/>
                <a:gd name="T36" fmla="*/ 0 w 64"/>
                <a:gd name="T37" fmla="*/ 0 h 56"/>
                <a:gd name="T38" fmla="*/ 0 w 64"/>
                <a:gd name="T39" fmla="*/ 0 h 56"/>
                <a:gd name="T40" fmla="*/ 0 w 64"/>
                <a:gd name="T41" fmla="*/ 0 h 56"/>
                <a:gd name="T42" fmla="*/ 0 w 64"/>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6"/>
                <a:gd name="T68" fmla="*/ 64 w 64"/>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6">
                  <a:moveTo>
                    <a:pt x="64" y="35"/>
                  </a:moveTo>
                  <a:lnTo>
                    <a:pt x="21" y="0"/>
                  </a:lnTo>
                  <a:lnTo>
                    <a:pt x="0" y="15"/>
                  </a:lnTo>
                  <a:lnTo>
                    <a:pt x="18" y="27"/>
                  </a:lnTo>
                  <a:lnTo>
                    <a:pt x="19" y="26"/>
                  </a:lnTo>
                  <a:lnTo>
                    <a:pt x="22" y="24"/>
                  </a:lnTo>
                  <a:lnTo>
                    <a:pt x="28" y="23"/>
                  </a:lnTo>
                  <a:lnTo>
                    <a:pt x="31" y="23"/>
                  </a:lnTo>
                  <a:lnTo>
                    <a:pt x="32" y="25"/>
                  </a:lnTo>
                  <a:lnTo>
                    <a:pt x="37" y="26"/>
                  </a:lnTo>
                  <a:lnTo>
                    <a:pt x="35" y="27"/>
                  </a:lnTo>
                  <a:lnTo>
                    <a:pt x="39" y="30"/>
                  </a:lnTo>
                  <a:lnTo>
                    <a:pt x="39" y="31"/>
                  </a:lnTo>
                  <a:lnTo>
                    <a:pt x="39" y="32"/>
                  </a:lnTo>
                  <a:lnTo>
                    <a:pt x="39" y="35"/>
                  </a:lnTo>
                  <a:lnTo>
                    <a:pt x="39" y="38"/>
                  </a:lnTo>
                  <a:lnTo>
                    <a:pt x="34" y="43"/>
                  </a:lnTo>
                  <a:lnTo>
                    <a:pt x="34" y="44"/>
                  </a:lnTo>
                  <a:lnTo>
                    <a:pt x="49" y="56"/>
                  </a:lnTo>
                  <a:lnTo>
                    <a:pt x="64" y="35"/>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81" name="Freeform 219"/>
            <p:cNvSpPr>
              <a:spLocks/>
            </p:cNvSpPr>
            <p:nvPr/>
          </p:nvSpPr>
          <p:spPr bwMode="auto">
            <a:xfrm>
              <a:off x="1108" y="379"/>
              <a:ext cx="12" cy="11"/>
            </a:xfrm>
            <a:custGeom>
              <a:avLst/>
              <a:gdLst>
                <a:gd name="T0" fmla="*/ 0 w 60"/>
                <a:gd name="T1" fmla="*/ 0 h 52"/>
                <a:gd name="T2" fmla="*/ 0 w 60"/>
                <a:gd name="T3" fmla="*/ 0 h 52"/>
                <a:gd name="T4" fmla="*/ 0 w 60"/>
                <a:gd name="T5" fmla="*/ 0 h 52"/>
                <a:gd name="T6" fmla="*/ 0 w 60"/>
                <a:gd name="T7" fmla="*/ 0 h 52"/>
                <a:gd name="T8" fmla="*/ 0 w 60"/>
                <a:gd name="T9" fmla="*/ 0 h 52"/>
                <a:gd name="T10" fmla="*/ 0 w 60"/>
                <a:gd name="T11" fmla="*/ 0 h 52"/>
                <a:gd name="T12" fmla="*/ 0 w 60"/>
                <a:gd name="T13" fmla="*/ 0 h 52"/>
                <a:gd name="T14" fmla="*/ 0 w 60"/>
                <a:gd name="T15" fmla="*/ 0 h 52"/>
                <a:gd name="T16" fmla="*/ 0 w 60"/>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2"/>
                <a:gd name="T29" fmla="*/ 60 w 60"/>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2">
                  <a:moveTo>
                    <a:pt x="9" y="1"/>
                  </a:moveTo>
                  <a:lnTo>
                    <a:pt x="9" y="0"/>
                  </a:lnTo>
                  <a:lnTo>
                    <a:pt x="0" y="7"/>
                  </a:lnTo>
                  <a:lnTo>
                    <a:pt x="52" y="52"/>
                  </a:lnTo>
                  <a:lnTo>
                    <a:pt x="60" y="43"/>
                  </a:lnTo>
                  <a:lnTo>
                    <a:pt x="58" y="42"/>
                  </a:lnTo>
                  <a:lnTo>
                    <a:pt x="10" y="1"/>
                  </a:lnTo>
                  <a:lnTo>
                    <a:pt x="9" y="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2" name="Freeform 220"/>
            <p:cNvSpPr>
              <a:spLocks/>
            </p:cNvSpPr>
            <p:nvPr/>
          </p:nvSpPr>
          <p:spPr bwMode="auto">
            <a:xfrm>
              <a:off x="1108" y="379"/>
              <a:ext cx="12" cy="11"/>
            </a:xfrm>
            <a:custGeom>
              <a:avLst/>
              <a:gdLst>
                <a:gd name="T0" fmla="*/ 0 w 60"/>
                <a:gd name="T1" fmla="*/ 0 h 52"/>
                <a:gd name="T2" fmla="*/ 0 w 60"/>
                <a:gd name="T3" fmla="*/ 0 h 52"/>
                <a:gd name="T4" fmla="*/ 0 w 60"/>
                <a:gd name="T5" fmla="*/ 0 h 52"/>
                <a:gd name="T6" fmla="*/ 0 w 60"/>
                <a:gd name="T7" fmla="*/ 0 h 52"/>
                <a:gd name="T8" fmla="*/ 0 w 60"/>
                <a:gd name="T9" fmla="*/ 0 h 52"/>
                <a:gd name="T10" fmla="*/ 0 w 60"/>
                <a:gd name="T11" fmla="*/ 0 h 52"/>
                <a:gd name="T12" fmla="*/ 0 w 60"/>
                <a:gd name="T13" fmla="*/ 0 h 52"/>
                <a:gd name="T14" fmla="*/ 0 w 60"/>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52"/>
                <a:gd name="T26" fmla="*/ 60 w 6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52">
                  <a:moveTo>
                    <a:pt x="9" y="1"/>
                  </a:moveTo>
                  <a:lnTo>
                    <a:pt x="9" y="0"/>
                  </a:lnTo>
                  <a:lnTo>
                    <a:pt x="0" y="7"/>
                  </a:lnTo>
                  <a:lnTo>
                    <a:pt x="52" y="52"/>
                  </a:lnTo>
                  <a:lnTo>
                    <a:pt x="60" y="43"/>
                  </a:lnTo>
                  <a:lnTo>
                    <a:pt x="58" y="42"/>
                  </a:lnTo>
                  <a:lnTo>
                    <a:pt x="10" y="1"/>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83" name="Freeform 221"/>
            <p:cNvSpPr>
              <a:spLocks/>
            </p:cNvSpPr>
            <p:nvPr/>
          </p:nvSpPr>
          <p:spPr bwMode="auto">
            <a:xfrm>
              <a:off x="1115" y="370"/>
              <a:ext cx="14" cy="12"/>
            </a:xfrm>
            <a:custGeom>
              <a:avLst/>
              <a:gdLst>
                <a:gd name="T0" fmla="*/ 0 w 70"/>
                <a:gd name="T1" fmla="*/ 0 h 59"/>
                <a:gd name="T2" fmla="*/ 0 w 70"/>
                <a:gd name="T3" fmla="*/ 0 h 59"/>
                <a:gd name="T4" fmla="*/ 0 w 70"/>
                <a:gd name="T5" fmla="*/ 0 h 59"/>
                <a:gd name="T6" fmla="*/ 0 w 70"/>
                <a:gd name="T7" fmla="*/ 0 h 59"/>
                <a:gd name="T8" fmla="*/ 0 w 70"/>
                <a:gd name="T9" fmla="*/ 0 h 59"/>
                <a:gd name="T10" fmla="*/ 0 w 70"/>
                <a:gd name="T11" fmla="*/ 0 h 59"/>
                <a:gd name="T12" fmla="*/ 0 w 70"/>
                <a:gd name="T13" fmla="*/ 0 h 59"/>
                <a:gd name="T14" fmla="*/ 0 w 70"/>
                <a:gd name="T15" fmla="*/ 0 h 59"/>
                <a:gd name="T16" fmla="*/ 0 w 70"/>
                <a:gd name="T17" fmla="*/ 0 h 59"/>
                <a:gd name="T18" fmla="*/ 0 w 70"/>
                <a:gd name="T19" fmla="*/ 0 h 59"/>
                <a:gd name="T20" fmla="*/ 0 w 70"/>
                <a:gd name="T21" fmla="*/ 0 h 59"/>
                <a:gd name="T22" fmla="*/ 0 w 70"/>
                <a:gd name="T23" fmla="*/ 0 h 59"/>
                <a:gd name="T24" fmla="*/ 0 w 70"/>
                <a:gd name="T25" fmla="*/ 0 h 59"/>
                <a:gd name="T26" fmla="*/ 0 w 70"/>
                <a:gd name="T27" fmla="*/ 0 h 59"/>
                <a:gd name="T28" fmla="*/ 0 w 70"/>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59"/>
                <a:gd name="T47" fmla="*/ 70 w 70"/>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59">
                  <a:moveTo>
                    <a:pt x="70" y="41"/>
                  </a:moveTo>
                  <a:lnTo>
                    <a:pt x="61" y="33"/>
                  </a:lnTo>
                  <a:lnTo>
                    <a:pt x="41" y="45"/>
                  </a:lnTo>
                  <a:lnTo>
                    <a:pt x="34" y="39"/>
                  </a:lnTo>
                  <a:lnTo>
                    <a:pt x="55" y="24"/>
                  </a:lnTo>
                  <a:lnTo>
                    <a:pt x="40" y="11"/>
                  </a:lnTo>
                  <a:lnTo>
                    <a:pt x="25" y="32"/>
                  </a:lnTo>
                  <a:lnTo>
                    <a:pt x="19" y="24"/>
                  </a:lnTo>
                  <a:lnTo>
                    <a:pt x="30" y="7"/>
                  </a:lnTo>
                  <a:lnTo>
                    <a:pt x="20" y="0"/>
                  </a:lnTo>
                  <a:lnTo>
                    <a:pt x="0" y="23"/>
                  </a:lnTo>
                  <a:lnTo>
                    <a:pt x="43" y="59"/>
                  </a:lnTo>
                  <a:lnTo>
                    <a:pt x="70" y="4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4" name="Freeform 222"/>
            <p:cNvSpPr>
              <a:spLocks/>
            </p:cNvSpPr>
            <p:nvPr/>
          </p:nvSpPr>
          <p:spPr bwMode="auto">
            <a:xfrm>
              <a:off x="1115" y="370"/>
              <a:ext cx="14" cy="12"/>
            </a:xfrm>
            <a:custGeom>
              <a:avLst/>
              <a:gdLst>
                <a:gd name="T0" fmla="*/ 0 w 70"/>
                <a:gd name="T1" fmla="*/ 0 h 59"/>
                <a:gd name="T2" fmla="*/ 0 w 70"/>
                <a:gd name="T3" fmla="*/ 0 h 59"/>
                <a:gd name="T4" fmla="*/ 0 w 70"/>
                <a:gd name="T5" fmla="*/ 0 h 59"/>
                <a:gd name="T6" fmla="*/ 0 w 70"/>
                <a:gd name="T7" fmla="*/ 0 h 59"/>
                <a:gd name="T8" fmla="*/ 0 w 70"/>
                <a:gd name="T9" fmla="*/ 0 h 59"/>
                <a:gd name="T10" fmla="*/ 0 w 70"/>
                <a:gd name="T11" fmla="*/ 0 h 59"/>
                <a:gd name="T12" fmla="*/ 0 w 70"/>
                <a:gd name="T13" fmla="*/ 0 h 59"/>
                <a:gd name="T14" fmla="*/ 0 w 70"/>
                <a:gd name="T15" fmla="*/ 0 h 59"/>
                <a:gd name="T16" fmla="*/ 0 w 70"/>
                <a:gd name="T17" fmla="*/ 0 h 59"/>
                <a:gd name="T18" fmla="*/ 0 w 70"/>
                <a:gd name="T19" fmla="*/ 0 h 59"/>
                <a:gd name="T20" fmla="*/ 0 w 70"/>
                <a:gd name="T21" fmla="*/ 0 h 59"/>
                <a:gd name="T22" fmla="*/ 0 w 70"/>
                <a:gd name="T23" fmla="*/ 0 h 59"/>
                <a:gd name="T24" fmla="*/ 0 w 70"/>
                <a:gd name="T25" fmla="*/ 0 h 59"/>
                <a:gd name="T26" fmla="*/ 0 w 70"/>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59"/>
                <a:gd name="T44" fmla="*/ 70 w 70"/>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59">
                  <a:moveTo>
                    <a:pt x="70" y="41"/>
                  </a:moveTo>
                  <a:lnTo>
                    <a:pt x="61" y="33"/>
                  </a:lnTo>
                  <a:lnTo>
                    <a:pt x="41" y="45"/>
                  </a:lnTo>
                  <a:lnTo>
                    <a:pt x="34" y="39"/>
                  </a:lnTo>
                  <a:lnTo>
                    <a:pt x="55" y="24"/>
                  </a:lnTo>
                  <a:lnTo>
                    <a:pt x="40" y="11"/>
                  </a:lnTo>
                  <a:lnTo>
                    <a:pt x="25" y="32"/>
                  </a:lnTo>
                  <a:lnTo>
                    <a:pt x="19" y="24"/>
                  </a:lnTo>
                  <a:lnTo>
                    <a:pt x="30" y="7"/>
                  </a:lnTo>
                  <a:lnTo>
                    <a:pt x="20" y="0"/>
                  </a:lnTo>
                  <a:lnTo>
                    <a:pt x="0" y="23"/>
                  </a:lnTo>
                  <a:lnTo>
                    <a:pt x="43" y="59"/>
                  </a:lnTo>
                  <a:lnTo>
                    <a:pt x="70" y="41"/>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85" name="Freeform 223"/>
            <p:cNvSpPr>
              <a:spLocks/>
            </p:cNvSpPr>
            <p:nvPr/>
          </p:nvSpPr>
          <p:spPr bwMode="auto">
            <a:xfrm>
              <a:off x="1113" y="374"/>
              <a:ext cx="12" cy="10"/>
            </a:xfrm>
            <a:custGeom>
              <a:avLst/>
              <a:gdLst>
                <a:gd name="T0" fmla="*/ 0 w 57"/>
                <a:gd name="T1" fmla="*/ 0 h 51"/>
                <a:gd name="T2" fmla="*/ 0 w 57"/>
                <a:gd name="T3" fmla="*/ 0 h 51"/>
                <a:gd name="T4" fmla="*/ 0 w 57"/>
                <a:gd name="T5" fmla="*/ 0 h 51"/>
                <a:gd name="T6" fmla="*/ 0 w 57"/>
                <a:gd name="T7" fmla="*/ 0 h 51"/>
                <a:gd name="T8" fmla="*/ 0 w 57"/>
                <a:gd name="T9" fmla="*/ 0 h 51"/>
                <a:gd name="T10" fmla="*/ 0 w 57"/>
                <a:gd name="T11" fmla="*/ 0 h 51"/>
                <a:gd name="T12" fmla="*/ 0 60000 65536"/>
                <a:gd name="T13" fmla="*/ 0 60000 65536"/>
                <a:gd name="T14" fmla="*/ 0 60000 65536"/>
                <a:gd name="T15" fmla="*/ 0 60000 65536"/>
                <a:gd name="T16" fmla="*/ 0 60000 65536"/>
                <a:gd name="T17" fmla="*/ 0 60000 65536"/>
                <a:gd name="T18" fmla="*/ 0 w 57"/>
                <a:gd name="T19" fmla="*/ 0 h 51"/>
                <a:gd name="T20" fmla="*/ 57 w 5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7" h="51">
                  <a:moveTo>
                    <a:pt x="9" y="0"/>
                  </a:moveTo>
                  <a:lnTo>
                    <a:pt x="0" y="10"/>
                  </a:lnTo>
                  <a:lnTo>
                    <a:pt x="46" y="51"/>
                  </a:lnTo>
                  <a:lnTo>
                    <a:pt x="57" y="43"/>
                  </a:lnTo>
                  <a:lnTo>
                    <a:pt x="9"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6" name="Freeform 224"/>
            <p:cNvSpPr>
              <a:spLocks/>
            </p:cNvSpPr>
            <p:nvPr/>
          </p:nvSpPr>
          <p:spPr bwMode="auto">
            <a:xfrm>
              <a:off x="1113" y="374"/>
              <a:ext cx="12" cy="10"/>
            </a:xfrm>
            <a:custGeom>
              <a:avLst/>
              <a:gdLst>
                <a:gd name="T0" fmla="*/ 0 w 57"/>
                <a:gd name="T1" fmla="*/ 0 h 51"/>
                <a:gd name="T2" fmla="*/ 0 w 57"/>
                <a:gd name="T3" fmla="*/ 0 h 51"/>
                <a:gd name="T4" fmla="*/ 0 w 57"/>
                <a:gd name="T5" fmla="*/ 0 h 51"/>
                <a:gd name="T6" fmla="*/ 0 w 57"/>
                <a:gd name="T7" fmla="*/ 0 h 51"/>
                <a:gd name="T8" fmla="*/ 0 w 57"/>
                <a:gd name="T9" fmla="*/ 0 h 51"/>
                <a:gd name="T10" fmla="*/ 0 w 57"/>
                <a:gd name="T11" fmla="*/ 0 h 51"/>
                <a:gd name="T12" fmla="*/ 0 60000 65536"/>
                <a:gd name="T13" fmla="*/ 0 60000 65536"/>
                <a:gd name="T14" fmla="*/ 0 60000 65536"/>
                <a:gd name="T15" fmla="*/ 0 60000 65536"/>
                <a:gd name="T16" fmla="*/ 0 60000 65536"/>
                <a:gd name="T17" fmla="*/ 0 60000 65536"/>
                <a:gd name="T18" fmla="*/ 0 w 57"/>
                <a:gd name="T19" fmla="*/ 0 h 51"/>
                <a:gd name="T20" fmla="*/ 57 w 5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7" h="51">
                  <a:moveTo>
                    <a:pt x="9" y="0"/>
                  </a:moveTo>
                  <a:lnTo>
                    <a:pt x="0" y="10"/>
                  </a:lnTo>
                  <a:lnTo>
                    <a:pt x="46" y="51"/>
                  </a:lnTo>
                  <a:lnTo>
                    <a:pt x="57" y="43"/>
                  </a:lnTo>
                  <a:lnTo>
                    <a:pt x="9" y="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87" name="Freeform 225"/>
            <p:cNvSpPr>
              <a:spLocks/>
            </p:cNvSpPr>
            <p:nvPr/>
          </p:nvSpPr>
          <p:spPr bwMode="auto">
            <a:xfrm>
              <a:off x="816" y="144"/>
              <a:ext cx="671" cy="383"/>
            </a:xfrm>
            <a:custGeom>
              <a:avLst/>
              <a:gdLst>
                <a:gd name="T0" fmla="*/ 0 w 3355"/>
                <a:gd name="T1" fmla="*/ 3 h 1916"/>
                <a:gd name="T2" fmla="*/ 0 w 3355"/>
                <a:gd name="T3" fmla="*/ 0 h 1916"/>
                <a:gd name="T4" fmla="*/ 5 w 3355"/>
                <a:gd name="T5" fmla="*/ 0 h 1916"/>
                <a:gd name="T6" fmla="*/ 5 w 3355"/>
                <a:gd name="T7" fmla="*/ 3 h 1916"/>
                <a:gd name="T8" fmla="*/ 0 w 3355"/>
                <a:gd name="T9" fmla="*/ 3 h 1916"/>
                <a:gd name="T10" fmla="*/ 0 60000 65536"/>
                <a:gd name="T11" fmla="*/ 0 60000 65536"/>
                <a:gd name="T12" fmla="*/ 0 60000 65536"/>
                <a:gd name="T13" fmla="*/ 0 60000 65536"/>
                <a:gd name="T14" fmla="*/ 0 60000 65536"/>
                <a:gd name="T15" fmla="*/ 0 w 3355"/>
                <a:gd name="T16" fmla="*/ 0 h 1916"/>
                <a:gd name="T17" fmla="*/ 3355 w 3355"/>
                <a:gd name="T18" fmla="*/ 1916 h 1916"/>
              </a:gdLst>
              <a:ahLst/>
              <a:cxnLst>
                <a:cxn ang="T10">
                  <a:pos x="T0" y="T1"/>
                </a:cxn>
                <a:cxn ang="T11">
                  <a:pos x="T2" y="T3"/>
                </a:cxn>
                <a:cxn ang="T12">
                  <a:pos x="T4" y="T5"/>
                </a:cxn>
                <a:cxn ang="T13">
                  <a:pos x="T6" y="T7"/>
                </a:cxn>
                <a:cxn ang="T14">
                  <a:pos x="T8" y="T9"/>
                </a:cxn>
              </a:cxnLst>
              <a:rect l="T15" t="T16" r="T17" b="T18"/>
              <a:pathLst>
                <a:path w="3355" h="1916">
                  <a:moveTo>
                    <a:pt x="0" y="1915"/>
                  </a:moveTo>
                  <a:lnTo>
                    <a:pt x="0" y="0"/>
                  </a:lnTo>
                  <a:lnTo>
                    <a:pt x="3355" y="0"/>
                  </a:lnTo>
                  <a:lnTo>
                    <a:pt x="3355" y="1916"/>
                  </a:lnTo>
                  <a:lnTo>
                    <a:pt x="0" y="1916"/>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658" name="Group 227"/>
          <p:cNvGrpSpPr>
            <a:grpSpLocks noChangeAspect="1"/>
          </p:cNvGrpSpPr>
          <p:nvPr/>
        </p:nvGrpSpPr>
        <p:grpSpPr bwMode="auto">
          <a:xfrm>
            <a:off x="5638800" y="228600"/>
            <a:ext cx="1066800" cy="592138"/>
            <a:chOff x="3552" y="144"/>
            <a:chExt cx="672" cy="373"/>
          </a:xfrm>
        </p:grpSpPr>
        <p:sp>
          <p:nvSpPr>
            <p:cNvPr id="27694" name="AutoShape 226"/>
            <p:cNvSpPr>
              <a:spLocks noChangeAspect="1" noChangeArrowheads="1" noTextEdit="1"/>
            </p:cNvSpPr>
            <p:nvPr/>
          </p:nvSpPr>
          <p:spPr bwMode="auto">
            <a:xfrm>
              <a:off x="3552" y="144"/>
              <a:ext cx="67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95" name="Freeform 228"/>
            <p:cNvSpPr>
              <a:spLocks/>
            </p:cNvSpPr>
            <p:nvPr/>
          </p:nvSpPr>
          <p:spPr bwMode="auto">
            <a:xfrm>
              <a:off x="3552" y="145"/>
              <a:ext cx="671" cy="371"/>
            </a:xfrm>
            <a:custGeom>
              <a:avLst/>
              <a:gdLst>
                <a:gd name="T0" fmla="*/ 0 w 3353"/>
                <a:gd name="T1" fmla="*/ 3 h 1856"/>
                <a:gd name="T2" fmla="*/ 0 w 3353"/>
                <a:gd name="T3" fmla="*/ 0 h 1856"/>
                <a:gd name="T4" fmla="*/ 5 w 3353"/>
                <a:gd name="T5" fmla="*/ 0 h 1856"/>
                <a:gd name="T6" fmla="*/ 5 w 3353"/>
                <a:gd name="T7" fmla="*/ 3 h 1856"/>
                <a:gd name="T8" fmla="*/ 0 w 3353"/>
                <a:gd name="T9" fmla="*/ 3 h 1856"/>
                <a:gd name="T10" fmla="*/ 0 w 3353"/>
                <a:gd name="T11" fmla="*/ 3 h 1856"/>
                <a:gd name="T12" fmla="*/ 0 w 3353"/>
                <a:gd name="T13" fmla="*/ 3 h 1856"/>
                <a:gd name="T14" fmla="*/ 0 60000 65536"/>
                <a:gd name="T15" fmla="*/ 0 60000 65536"/>
                <a:gd name="T16" fmla="*/ 0 60000 65536"/>
                <a:gd name="T17" fmla="*/ 0 60000 65536"/>
                <a:gd name="T18" fmla="*/ 0 60000 65536"/>
                <a:gd name="T19" fmla="*/ 0 60000 65536"/>
                <a:gd name="T20" fmla="*/ 0 60000 65536"/>
                <a:gd name="T21" fmla="*/ 0 w 3353"/>
                <a:gd name="T22" fmla="*/ 0 h 1856"/>
                <a:gd name="T23" fmla="*/ 3353 w 3353"/>
                <a:gd name="T24" fmla="*/ 1856 h 18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3" h="1856">
                  <a:moveTo>
                    <a:pt x="0" y="1855"/>
                  </a:moveTo>
                  <a:lnTo>
                    <a:pt x="0" y="0"/>
                  </a:lnTo>
                  <a:lnTo>
                    <a:pt x="3353" y="0"/>
                  </a:lnTo>
                  <a:lnTo>
                    <a:pt x="3353" y="1856"/>
                  </a:lnTo>
                  <a:lnTo>
                    <a:pt x="0" y="1856"/>
                  </a:lnTo>
                  <a:lnTo>
                    <a:pt x="0" y="18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6" name="Freeform 229"/>
            <p:cNvSpPr>
              <a:spLocks/>
            </p:cNvSpPr>
            <p:nvPr/>
          </p:nvSpPr>
          <p:spPr bwMode="auto">
            <a:xfrm>
              <a:off x="3552" y="145"/>
              <a:ext cx="671" cy="371"/>
            </a:xfrm>
            <a:custGeom>
              <a:avLst/>
              <a:gdLst>
                <a:gd name="T0" fmla="*/ 0 w 3353"/>
                <a:gd name="T1" fmla="*/ 3 h 1856"/>
                <a:gd name="T2" fmla="*/ 0 w 3353"/>
                <a:gd name="T3" fmla="*/ 0 h 1856"/>
                <a:gd name="T4" fmla="*/ 5 w 3353"/>
                <a:gd name="T5" fmla="*/ 0 h 1856"/>
                <a:gd name="T6" fmla="*/ 5 w 3353"/>
                <a:gd name="T7" fmla="*/ 3 h 1856"/>
                <a:gd name="T8" fmla="*/ 0 w 3353"/>
                <a:gd name="T9" fmla="*/ 3 h 1856"/>
                <a:gd name="T10" fmla="*/ 0 w 3353"/>
                <a:gd name="T11" fmla="*/ 3 h 1856"/>
                <a:gd name="T12" fmla="*/ 0 60000 65536"/>
                <a:gd name="T13" fmla="*/ 0 60000 65536"/>
                <a:gd name="T14" fmla="*/ 0 60000 65536"/>
                <a:gd name="T15" fmla="*/ 0 60000 65536"/>
                <a:gd name="T16" fmla="*/ 0 60000 65536"/>
                <a:gd name="T17" fmla="*/ 0 60000 65536"/>
                <a:gd name="T18" fmla="*/ 0 w 3353"/>
                <a:gd name="T19" fmla="*/ 0 h 1856"/>
                <a:gd name="T20" fmla="*/ 3353 w 3353"/>
                <a:gd name="T21" fmla="*/ 1856 h 1856"/>
              </a:gdLst>
              <a:ahLst/>
              <a:cxnLst>
                <a:cxn ang="T12">
                  <a:pos x="T0" y="T1"/>
                </a:cxn>
                <a:cxn ang="T13">
                  <a:pos x="T2" y="T3"/>
                </a:cxn>
                <a:cxn ang="T14">
                  <a:pos x="T4" y="T5"/>
                </a:cxn>
                <a:cxn ang="T15">
                  <a:pos x="T6" y="T7"/>
                </a:cxn>
                <a:cxn ang="T16">
                  <a:pos x="T8" y="T9"/>
                </a:cxn>
                <a:cxn ang="T17">
                  <a:pos x="T10" y="T11"/>
                </a:cxn>
              </a:cxnLst>
              <a:rect l="T18" t="T19" r="T20" b="T21"/>
              <a:pathLst>
                <a:path w="3353" h="1856">
                  <a:moveTo>
                    <a:pt x="0" y="1855"/>
                  </a:moveTo>
                  <a:lnTo>
                    <a:pt x="0" y="0"/>
                  </a:lnTo>
                  <a:lnTo>
                    <a:pt x="3353" y="0"/>
                  </a:lnTo>
                  <a:lnTo>
                    <a:pt x="3353" y="1856"/>
                  </a:lnTo>
                  <a:lnTo>
                    <a:pt x="0" y="1856"/>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7" name="Freeform 230"/>
            <p:cNvSpPr>
              <a:spLocks/>
            </p:cNvSpPr>
            <p:nvPr/>
          </p:nvSpPr>
          <p:spPr bwMode="auto">
            <a:xfrm>
              <a:off x="3552" y="329"/>
              <a:ext cx="671" cy="187"/>
            </a:xfrm>
            <a:custGeom>
              <a:avLst/>
              <a:gdLst>
                <a:gd name="T0" fmla="*/ 0 w 3353"/>
                <a:gd name="T1" fmla="*/ 1 h 935"/>
                <a:gd name="T2" fmla="*/ 0 w 3353"/>
                <a:gd name="T3" fmla="*/ 0 h 935"/>
                <a:gd name="T4" fmla="*/ 5 w 3353"/>
                <a:gd name="T5" fmla="*/ 0 h 935"/>
                <a:gd name="T6" fmla="*/ 5 w 3353"/>
                <a:gd name="T7" fmla="*/ 1 h 935"/>
                <a:gd name="T8" fmla="*/ 0 w 3353"/>
                <a:gd name="T9" fmla="*/ 1 h 935"/>
                <a:gd name="T10" fmla="*/ 0 w 3353"/>
                <a:gd name="T11" fmla="*/ 1 h 935"/>
                <a:gd name="T12" fmla="*/ 0 w 3353"/>
                <a:gd name="T13" fmla="*/ 1 h 935"/>
                <a:gd name="T14" fmla="*/ 0 60000 65536"/>
                <a:gd name="T15" fmla="*/ 0 60000 65536"/>
                <a:gd name="T16" fmla="*/ 0 60000 65536"/>
                <a:gd name="T17" fmla="*/ 0 60000 65536"/>
                <a:gd name="T18" fmla="*/ 0 60000 65536"/>
                <a:gd name="T19" fmla="*/ 0 60000 65536"/>
                <a:gd name="T20" fmla="*/ 0 60000 65536"/>
                <a:gd name="T21" fmla="*/ 0 w 3353"/>
                <a:gd name="T22" fmla="*/ 0 h 935"/>
                <a:gd name="T23" fmla="*/ 3353 w 3353"/>
                <a:gd name="T24" fmla="*/ 935 h 9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3" h="935">
                  <a:moveTo>
                    <a:pt x="0" y="934"/>
                  </a:moveTo>
                  <a:lnTo>
                    <a:pt x="0" y="0"/>
                  </a:lnTo>
                  <a:lnTo>
                    <a:pt x="3353" y="0"/>
                  </a:lnTo>
                  <a:lnTo>
                    <a:pt x="3353" y="935"/>
                  </a:lnTo>
                  <a:lnTo>
                    <a:pt x="0" y="935"/>
                  </a:lnTo>
                  <a:lnTo>
                    <a:pt x="0" y="93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8" name="Freeform 231"/>
            <p:cNvSpPr>
              <a:spLocks/>
            </p:cNvSpPr>
            <p:nvPr/>
          </p:nvSpPr>
          <p:spPr bwMode="auto">
            <a:xfrm>
              <a:off x="3552" y="329"/>
              <a:ext cx="671" cy="187"/>
            </a:xfrm>
            <a:custGeom>
              <a:avLst/>
              <a:gdLst>
                <a:gd name="T0" fmla="*/ 0 w 3353"/>
                <a:gd name="T1" fmla="*/ 1 h 935"/>
                <a:gd name="T2" fmla="*/ 0 w 3353"/>
                <a:gd name="T3" fmla="*/ 0 h 935"/>
                <a:gd name="T4" fmla="*/ 5 w 3353"/>
                <a:gd name="T5" fmla="*/ 0 h 935"/>
                <a:gd name="T6" fmla="*/ 5 w 3353"/>
                <a:gd name="T7" fmla="*/ 1 h 935"/>
                <a:gd name="T8" fmla="*/ 0 w 3353"/>
                <a:gd name="T9" fmla="*/ 1 h 935"/>
                <a:gd name="T10" fmla="*/ 0 w 3353"/>
                <a:gd name="T11" fmla="*/ 1 h 935"/>
                <a:gd name="T12" fmla="*/ 0 60000 65536"/>
                <a:gd name="T13" fmla="*/ 0 60000 65536"/>
                <a:gd name="T14" fmla="*/ 0 60000 65536"/>
                <a:gd name="T15" fmla="*/ 0 60000 65536"/>
                <a:gd name="T16" fmla="*/ 0 60000 65536"/>
                <a:gd name="T17" fmla="*/ 0 60000 65536"/>
                <a:gd name="T18" fmla="*/ 0 w 3353"/>
                <a:gd name="T19" fmla="*/ 0 h 935"/>
                <a:gd name="T20" fmla="*/ 3353 w 3353"/>
                <a:gd name="T21" fmla="*/ 935 h 935"/>
              </a:gdLst>
              <a:ahLst/>
              <a:cxnLst>
                <a:cxn ang="T12">
                  <a:pos x="T0" y="T1"/>
                </a:cxn>
                <a:cxn ang="T13">
                  <a:pos x="T2" y="T3"/>
                </a:cxn>
                <a:cxn ang="T14">
                  <a:pos x="T4" y="T5"/>
                </a:cxn>
                <a:cxn ang="T15">
                  <a:pos x="T6" y="T7"/>
                </a:cxn>
                <a:cxn ang="T16">
                  <a:pos x="T8" y="T9"/>
                </a:cxn>
                <a:cxn ang="T17">
                  <a:pos x="T10" y="T11"/>
                </a:cxn>
              </a:cxnLst>
              <a:rect l="T18" t="T19" r="T20" b="T21"/>
              <a:pathLst>
                <a:path w="3353" h="935">
                  <a:moveTo>
                    <a:pt x="0" y="934"/>
                  </a:moveTo>
                  <a:lnTo>
                    <a:pt x="0" y="0"/>
                  </a:lnTo>
                  <a:lnTo>
                    <a:pt x="3353" y="0"/>
                  </a:lnTo>
                  <a:lnTo>
                    <a:pt x="3353" y="935"/>
                  </a:lnTo>
                  <a:lnTo>
                    <a:pt x="0" y="93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9" name="Freeform 232"/>
            <p:cNvSpPr>
              <a:spLocks/>
            </p:cNvSpPr>
            <p:nvPr/>
          </p:nvSpPr>
          <p:spPr bwMode="auto">
            <a:xfrm>
              <a:off x="3552" y="145"/>
              <a:ext cx="334" cy="371"/>
            </a:xfrm>
            <a:custGeom>
              <a:avLst/>
              <a:gdLst>
                <a:gd name="T0" fmla="*/ 0 w 1668"/>
                <a:gd name="T1" fmla="*/ 0 h 1856"/>
                <a:gd name="T2" fmla="*/ 3 w 1668"/>
                <a:gd name="T3" fmla="*/ 1 h 1856"/>
                <a:gd name="T4" fmla="*/ 0 w 1668"/>
                <a:gd name="T5" fmla="*/ 3 h 1856"/>
                <a:gd name="T6" fmla="*/ 0 w 1668"/>
                <a:gd name="T7" fmla="*/ 0 h 1856"/>
                <a:gd name="T8" fmla="*/ 0 w 1668"/>
                <a:gd name="T9" fmla="*/ 0 h 1856"/>
                <a:gd name="T10" fmla="*/ 0 w 1668"/>
                <a:gd name="T11" fmla="*/ 0 h 1856"/>
                <a:gd name="T12" fmla="*/ 0 60000 65536"/>
                <a:gd name="T13" fmla="*/ 0 60000 65536"/>
                <a:gd name="T14" fmla="*/ 0 60000 65536"/>
                <a:gd name="T15" fmla="*/ 0 60000 65536"/>
                <a:gd name="T16" fmla="*/ 0 60000 65536"/>
                <a:gd name="T17" fmla="*/ 0 60000 65536"/>
                <a:gd name="T18" fmla="*/ 0 w 1668"/>
                <a:gd name="T19" fmla="*/ 0 h 1856"/>
                <a:gd name="T20" fmla="*/ 1668 w 1668"/>
                <a:gd name="T21" fmla="*/ 1856 h 1856"/>
              </a:gdLst>
              <a:ahLst/>
              <a:cxnLst>
                <a:cxn ang="T12">
                  <a:pos x="T0" y="T1"/>
                </a:cxn>
                <a:cxn ang="T13">
                  <a:pos x="T2" y="T3"/>
                </a:cxn>
                <a:cxn ang="T14">
                  <a:pos x="T4" y="T5"/>
                </a:cxn>
                <a:cxn ang="T15">
                  <a:pos x="T6" y="T7"/>
                </a:cxn>
                <a:cxn ang="T16">
                  <a:pos x="T8" y="T9"/>
                </a:cxn>
                <a:cxn ang="T17">
                  <a:pos x="T10" y="T11"/>
                </a:cxn>
              </a:cxnLst>
              <a:rect l="T18" t="T19" r="T20" b="T21"/>
              <a:pathLst>
                <a:path w="1668" h="1856">
                  <a:moveTo>
                    <a:pt x="0" y="0"/>
                  </a:moveTo>
                  <a:lnTo>
                    <a:pt x="1668" y="921"/>
                  </a:lnTo>
                  <a:lnTo>
                    <a:pt x="0" y="1856"/>
                  </a:lnTo>
                  <a:lnTo>
                    <a:pt x="0" y="0"/>
                  </a:lnTo>
                  <a:close/>
                </a:path>
              </a:pathLst>
            </a:custGeom>
            <a:solidFill>
              <a:srgbClr val="002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0" name="Freeform 233"/>
            <p:cNvSpPr>
              <a:spLocks/>
            </p:cNvSpPr>
            <p:nvPr/>
          </p:nvSpPr>
          <p:spPr bwMode="auto">
            <a:xfrm>
              <a:off x="3552" y="145"/>
              <a:ext cx="334" cy="371"/>
            </a:xfrm>
            <a:custGeom>
              <a:avLst/>
              <a:gdLst>
                <a:gd name="T0" fmla="*/ 0 w 1668"/>
                <a:gd name="T1" fmla="*/ 0 h 1856"/>
                <a:gd name="T2" fmla="*/ 3 w 1668"/>
                <a:gd name="T3" fmla="*/ 1 h 1856"/>
                <a:gd name="T4" fmla="*/ 0 w 1668"/>
                <a:gd name="T5" fmla="*/ 3 h 1856"/>
                <a:gd name="T6" fmla="*/ 0 w 1668"/>
                <a:gd name="T7" fmla="*/ 0 h 1856"/>
                <a:gd name="T8" fmla="*/ 0 w 1668"/>
                <a:gd name="T9" fmla="*/ 0 h 1856"/>
                <a:gd name="T10" fmla="*/ 0 60000 65536"/>
                <a:gd name="T11" fmla="*/ 0 60000 65536"/>
                <a:gd name="T12" fmla="*/ 0 60000 65536"/>
                <a:gd name="T13" fmla="*/ 0 60000 65536"/>
                <a:gd name="T14" fmla="*/ 0 60000 65536"/>
                <a:gd name="T15" fmla="*/ 0 w 1668"/>
                <a:gd name="T16" fmla="*/ 0 h 1856"/>
                <a:gd name="T17" fmla="*/ 1668 w 1668"/>
                <a:gd name="T18" fmla="*/ 1856 h 1856"/>
              </a:gdLst>
              <a:ahLst/>
              <a:cxnLst>
                <a:cxn ang="T10">
                  <a:pos x="T0" y="T1"/>
                </a:cxn>
                <a:cxn ang="T11">
                  <a:pos x="T2" y="T3"/>
                </a:cxn>
                <a:cxn ang="T12">
                  <a:pos x="T4" y="T5"/>
                </a:cxn>
                <a:cxn ang="T13">
                  <a:pos x="T6" y="T7"/>
                </a:cxn>
                <a:cxn ang="T14">
                  <a:pos x="T8" y="T9"/>
                </a:cxn>
              </a:cxnLst>
              <a:rect l="T15" t="T16" r="T17" b="T18"/>
              <a:pathLst>
                <a:path w="1668" h="1856">
                  <a:moveTo>
                    <a:pt x="0" y="0"/>
                  </a:moveTo>
                  <a:lnTo>
                    <a:pt x="1668" y="921"/>
                  </a:lnTo>
                  <a:lnTo>
                    <a:pt x="0" y="1856"/>
                  </a:lnTo>
                  <a:lnTo>
                    <a:pt x="0" y="0"/>
                  </a:lnTo>
                </a:path>
              </a:pathLst>
            </a:custGeom>
            <a:noFill/>
            <a:ln w="0">
              <a:solidFill>
                <a:srgbClr val="0023C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1" name="Freeform 234"/>
            <p:cNvSpPr>
              <a:spLocks/>
            </p:cNvSpPr>
            <p:nvPr/>
          </p:nvSpPr>
          <p:spPr bwMode="auto">
            <a:xfrm>
              <a:off x="3552" y="145"/>
              <a:ext cx="671" cy="371"/>
            </a:xfrm>
            <a:custGeom>
              <a:avLst/>
              <a:gdLst>
                <a:gd name="T0" fmla="*/ 0 w 3353"/>
                <a:gd name="T1" fmla="*/ 3 h 1856"/>
                <a:gd name="T2" fmla="*/ 0 w 3353"/>
                <a:gd name="T3" fmla="*/ 0 h 1856"/>
                <a:gd name="T4" fmla="*/ 5 w 3353"/>
                <a:gd name="T5" fmla="*/ 0 h 1856"/>
                <a:gd name="T6" fmla="*/ 5 w 3353"/>
                <a:gd name="T7" fmla="*/ 3 h 1856"/>
                <a:gd name="T8" fmla="*/ 0 w 3353"/>
                <a:gd name="T9" fmla="*/ 3 h 1856"/>
                <a:gd name="T10" fmla="*/ 0 60000 65536"/>
                <a:gd name="T11" fmla="*/ 0 60000 65536"/>
                <a:gd name="T12" fmla="*/ 0 60000 65536"/>
                <a:gd name="T13" fmla="*/ 0 60000 65536"/>
                <a:gd name="T14" fmla="*/ 0 60000 65536"/>
                <a:gd name="T15" fmla="*/ 0 w 3353"/>
                <a:gd name="T16" fmla="*/ 0 h 1856"/>
                <a:gd name="T17" fmla="*/ 3353 w 3353"/>
                <a:gd name="T18" fmla="*/ 1856 h 1856"/>
              </a:gdLst>
              <a:ahLst/>
              <a:cxnLst>
                <a:cxn ang="T10">
                  <a:pos x="T0" y="T1"/>
                </a:cxn>
                <a:cxn ang="T11">
                  <a:pos x="T2" y="T3"/>
                </a:cxn>
                <a:cxn ang="T12">
                  <a:pos x="T4" y="T5"/>
                </a:cxn>
                <a:cxn ang="T13">
                  <a:pos x="T6" y="T7"/>
                </a:cxn>
                <a:cxn ang="T14">
                  <a:pos x="T8" y="T9"/>
                </a:cxn>
              </a:cxnLst>
              <a:rect l="T15" t="T16" r="T17" b="T18"/>
              <a:pathLst>
                <a:path w="3353" h="1856">
                  <a:moveTo>
                    <a:pt x="0" y="1855"/>
                  </a:moveTo>
                  <a:lnTo>
                    <a:pt x="0" y="0"/>
                  </a:lnTo>
                  <a:lnTo>
                    <a:pt x="3353" y="0"/>
                  </a:lnTo>
                  <a:lnTo>
                    <a:pt x="3353" y="1856"/>
                  </a:lnTo>
                  <a:lnTo>
                    <a:pt x="0" y="185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659" name="Group 236"/>
          <p:cNvGrpSpPr>
            <a:grpSpLocks noChangeAspect="1"/>
          </p:cNvGrpSpPr>
          <p:nvPr/>
        </p:nvGrpSpPr>
        <p:grpSpPr bwMode="auto">
          <a:xfrm>
            <a:off x="6858000" y="228600"/>
            <a:ext cx="1041400" cy="609600"/>
            <a:chOff x="4320" y="144"/>
            <a:chExt cx="656" cy="384"/>
          </a:xfrm>
        </p:grpSpPr>
        <p:sp>
          <p:nvSpPr>
            <p:cNvPr id="27686" name="AutoShape 235"/>
            <p:cNvSpPr>
              <a:spLocks noChangeAspect="1" noChangeArrowheads="1" noTextEdit="1"/>
            </p:cNvSpPr>
            <p:nvPr/>
          </p:nvSpPr>
          <p:spPr bwMode="auto">
            <a:xfrm>
              <a:off x="4320" y="144"/>
              <a:ext cx="6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87" name="Freeform 237"/>
            <p:cNvSpPr>
              <a:spLocks/>
            </p:cNvSpPr>
            <p:nvPr/>
          </p:nvSpPr>
          <p:spPr bwMode="auto">
            <a:xfrm>
              <a:off x="4320" y="144"/>
              <a:ext cx="655" cy="384"/>
            </a:xfrm>
            <a:custGeom>
              <a:avLst/>
              <a:gdLst>
                <a:gd name="T0" fmla="*/ 0 w 3275"/>
                <a:gd name="T1" fmla="*/ 2 h 2300"/>
                <a:gd name="T2" fmla="*/ 0 w 3275"/>
                <a:gd name="T3" fmla="*/ 0 h 2300"/>
                <a:gd name="T4" fmla="*/ 5 w 3275"/>
                <a:gd name="T5" fmla="*/ 0 h 2300"/>
                <a:gd name="T6" fmla="*/ 5 w 3275"/>
                <a:gd name="T7" fmla="*/ 2 h 2300"/>
                <a:gd name="T8" fmla="*/ 0 w 3275"/>
                <a:gd name="T9" fmla="*/ 2 h 2300"/>
                <a:gd name="T10" fmla="*/ 0 w 3275"/>
                <a:gd name="T11" fmla="*/ 2 h 2300"/>
                <a:gd name="T12" fmla="*/ 0 60000 65536"/>
                <a:gd name="T13" fmla="*/ 0 60000 65536"/>
                <a:gd name="T14" fmla="*/ 0 60000 65536"/>
                <a:gd name="T15" fmla="*/ 0 60000 65536"/>
                <a:gd name="T16" fmla="*/ 0 60000 65536"/>
                <a:gd name="T17" fmla="*/ 0 60000 65536"/>
                <a:gd name="T18" fmla="*/ 0 w 3275"/>
                <a:gd name="T19" fmla="*/ 0 h 2300"/>
                <a:gd name="T20" fmla="*/ 3275 w 3275"/>
                <a:gd name="T21" fmla="*/ 2300 h 2300"/>
              </a:gdLst>
              <a:ahLst/>
              <a:cxnLst>
                <a:cxn ang="T12">
                  <a:pos x="T0" y="T1"/>
                </a:cxn>
                <a:cxn ang="T13">
                  <a:pos x="T2" y="T3"/>
                </a:cxn>
                <a:cxn ang="T14">
                  <a:pos x="T4" y="T5"/>
                </a:cxn>
                <a:cxn ang="T15">
                  <a:pos x="T6" y="T7"/>
                </a:cxn>
                <a:cxn ang="T16">
                  <a:pos x="T8" y="T9"/>
                </a:cxn>
                <a:cxn ang="T17">
                  <a:pos x="T10" y="T11"/>
                </a:cxn>
              </a:cxnLst>
              <a:rect l="T18" t="T19" r="T20" b="T21"/>
              <a:pathLst>
                <a:path w="3275" h="2300">
                  <a:moveTo>
                    <a:pt x="0" y="2300"/>
                  </a:moveTo>
                  <a:lnTo>
                    <a:pt x="0" y="0"/>
                  </a:lnTo>
                  <a:lnTo>
                    <a:pt x="3275" y="0"/>
                  </a:lnTo>
                  <a:lnTo>
                    <a:pt x="3275" y="2300"/>
                  </a:lnTo>
                  <a:lnTo>
                    <a:pt x="0" y="230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8" name="Freeform 238"/>
            <p:cNvSpPr>
              <a:spLocks/>
            </p:cNvSpPr>
            <p:nvPr/>
          </p:nvSpPr>
          <p:spPr bwMode="auto">
            <a:xfrm>
              <a:off x="4320" y="144"/>
              <a:ext cx="655" cy="384"/>
            </a:xfrm>
            <a:custGeom>
              <a:avLst/>
              <a:gdLst>
                <a:gd name="T0" fmla="*/ 0 w 3275"/>
                <a:gd name="T1" fmla="*/ 2 h 2300"/>
                <a:gd name="T2" fmla="*/ 0 w 3275"/>
                <a:gd name="T3" fmla="*/ 0 h 2300"/>
                <a:gd name="T4" fmla="*/ 5 w 3275"/>
                <a:gd name="T5" fmla="*/ 0 h 2300"/>
                <a:gd name="T6" fmla="*/ 5 w 3275"/>
                <a:gd name="T7" fmla="*/ 2 h 2300"/>
                <a:gd name="T8" fmla="*/ 0 w 3275"/>
                <a:gd name="T9" fmla="*/ 2 h 2300"/>
                <a:gd name="T10" fmla="*/ 0 w 3275"/>
                <a:gd name="T11" fmla="*/ 2 h 2300"/>
                <a:gd name="T12" fmla="*/ 0 60000 65536"/>
                <a:gd name="T13" fmla="*/ 0 60000 65536"/>
                <a:gd name="T14" fmla="*/ 0 60000 65536"/>
                <a:gd name="T15" fmla="*/ 0 60000 65536"/>
                <a:gd name="T16" fmla="*/ 0 60000 65536"/>
                <a:gd name="T17" fmla="*/ 0 60000 65536"/>
                <a:gd name="T18" fmla="*/ 0 w 3275"/>
                <a:gd name="T19" fmla="*/ 0 h 2300"/>
                <a:gd name="T20" fmla="*/ 3275 w 3275"/>
                <a:gd name="T21" fmla="*/ 2300 h 2300"/>
              </a:gdLst>
              <a:ahLst/>
              <a:cxnLst>
                <a:cxn ang="T12">
                  <a:pos x="T0" y="T1"/>
                </a:cxn>
                <a:cxn ang="T13">
                  <a:pos x="T2" y="T3"/>
                </a:cxn>
                <a:cxn ang="T14">
                  <a:pos x="T4" y="T5"/>
                </a:cxn>
                <a:cxn ang="T15">
                  <a:pos x="T6" y="T7"/>
                </a:cxn>
                <a:cxn ang="T16">
                  <a:pos x="T8" y="T9"/>
                </a:cxn>
                <a:cxn ang="T17">
                  <a:pos x="T10" y="T11"/>
                </a:cxn>
              </a:cxnLst>
              <a:rect l="T18" t="T19" r="T20" b="T21"/>
              <a:pathLst>
                <a:path w="3275" h="2300">
                  <a:moveTo>
                    <a:pt x="0" y="2300"/>
                  </a:moveTo>
                  <a:lnTo>
                    <a:pt x="0" y="0"/>
                  </a:lnTo>
                  <a:lnTo>
                    <a:pt x="3275" y="0"/>
                  </a:lnTo>
                  <a:lnTo>
                    <a:pt x="3275" y="2300"/>
                  </a:lnTo>
                  <a:lnTo>
                    <a:pt x="0" y="230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9" name="Freeform 239"/>
            <p:cNvSpPr>
              <a:spLocks/>
            </p:cNvSpPr>
            <p:nvPr/>
          </p:nvSpPr>
          <p:spPr bwMode="auto">
            <a:xfrm>
              <a:off x="4320" y="144"/>
              <a:ext cx="655" cy="96"/>
            </a:xfrm>
            <a:custGeom>
              <a:avLst/>
              <a:gdLst>
                <a:gd name="T0" fmla="*/ 0 w 3275"/>
                <a:gd name="T1" fmla="*/ 1 h 575"/>
                <a:gd name="T2" fmla="*/ 0 w 3275"/>
                <a:gd name="T3" fmla="*/ 0 h 575"/>
                <a:gd name="T4" fmla="*/ 5 w 3275"/>
                <a:gd name="T5" fmla="*/ 0 h 575"/>
                <a:gd name="T6" fmla="*/ 5 w 3275"/>
                <a:gd name="T7" fmla="*/ 1 h 575"/>
                <a:gd name="T8" fmla="*/ 0 w 3275"/>
                <a:gd name="T9" fmla="*/ 1 h 575"/>
                <a:gd name="T10" fmla="*/ 0 w 3275"/>
                <a:gd name="T11" fmla="*/ 1 h 575"/>
                <a:gd name="T12" fmla="*/ 0 60000 65536"/>
                <a:gd name="T13" fmla="*/ 0 60000 65536"/>
                <a:gd name="T14" fmla="*/ 0 60000 65536"/>
                <a:gd name="T15" fmla="*/ 0 60000 65536"/>
                <a:gd name="T16" fmla="*/ 0 60000 65536"/>
                <a:gd name="T17" fmla="*/ 0 60000 65536"/>
                <a:gd name="T18" fmla="*/ 0 w 3275"/>
                <a:gd name="T19" fmla="*/ 0 h 575"/>
                <a:gd name="T20" fmla="*/ 3275 w 3275"/>
                <a:gd name="T21" fmla="*/ 575 h 575"/>
              </a:gdLst>
              <a:ahLst/>
              <a:cxnLst>
                <a:cxn ang="T12">
                  <a:pos x="T0" y="T1"/>
                </a:cxn>
                <a:cxn ang="T13">
                  <a:pos x="T2" y="T3"/>
                </a:cxn>
                <a:cxn ang="T14">
                  <a:pos x="T4" y="T5"/>
                </a:cxn>
                <a:cxn ang="T15">
                  <a:pos x="T6" y="T7"/>
                </a:cxn>
                <a:cxn ang="T16">
                  <a:pos x="T8" y="T9"/>
                </a:cxn>
                <a:cxn ang="T17">
                  <a:pos x="T10" y="T11"/>
                </a:cxn>
              </a:cxnLst>
              <a:rect l="T18" t="T19" r="T20" b="T21"/>
              <a:pathLst>
                <a:path w="3275" h="575">
                  <a:moveTo>
                    <a:pt x="0" y="575"/>
                  </a:moveTo>
                  <a:lnTo>
                    <a:pt x="0" y="0"/>
                  </a:lnTo>
                  <a:lnTo>
                    <a:pt x="3275" y="0"/>
                  </a:lnTo>
                  <a:lnTo>
                    <a:pt x="3275" y="575"/>
                  </a:lnTo>
                  <a:lnTo>
                    <a:pt x="0" y="575"/>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0" name="Freeform 240"/>
            <p:cNvSpPr>
              <a:spLocks/>
            </p:cNvSpPr>
            <p:nvPr/>
          </p:nvSpPr>
          <p:spPr bwMode="auto">
            <a:xfrm>
              <a:off x="4320" y="144"/>
              <a:ext cx="655" cy="96"/>
            </a:xfrm>
            <a:custGeom>
              <a:avLst/>
              <a:gdLst>
                <a:gd name="T0" fmla="*/ 0 w 3275"/>
                <a:gd name="T1" fmla="*/ 1 h 575"/>
                <a:gd name="T2" fmla="*/ 0 w 3275"/>
                <a:gd name="T3" fmla="*/ 0 h 575"/>
                <a:gd name="T4" fmla="*/ 5 w 3275"/>
                <a:gd name="T5" fmla="*/ 0 h 575"/>
                <a:gd name="T6" fmla="*/ 5 w 3275"/>
                <a:gd name="T7" fmla="*/ 1 h 575"/>
                <a:gd name="T8" fmla="*/ 0 w 3275"/>
                <a:gd name="T9" fmla="*/ 1 h 575"/>
                <a:gd name="T10" fmla="*/ 0 w 3275"/>
                <a:gd name="T11" fmla="*/ 1 h 575"/>
                <a:gd name="T12" fmla="*/ 0 60000 65536"/>
                <a:gd name="T13" fmla="*/ 0 60000 65536"/>
                <a:gd name="T14" fmla="*/ 0 60000 65536"/>
                <a:gd name="T15" fmla="*/ 0 60000 65536"/>
                <a:gd name="T16" fmla="*/ 0 60000 65536"/>
                <a:gd name="T17" fmla="*/ 0 60000 65536"/>
                <a:gd name="T18" fmla="*/ 0 w 3275"/>
                <a:gd name="T19" fmla="*/ 0 h 575"/>
                <a:gd name="T20" fmla="*/ 3275 w 3275"/>
                <a:gd name="T21" fmla="*/ 575 h 575"/>
              </a:gdLst>
              <a:ahLst/>
              <a:cxnLst>
                <a:cxn ang="T12">
                  <a:pos x="T0" y="T1"/>
                </a:cxn>
                <a:cxn ang="T13">
                  <a:pos x="T2" y="T3"/>
                </a:cxn>
                <a:cxn ang="T14">
                  <a:pos x="T4" y="T5"/>
                </a:cxn>
                <a:cxn ang="T15">
                  <a:pos x="T6" y="T7"/>
                </a:cxn>
                <a:cxn ang="T16">
                  <a:pos x="T8" y="T9"/>
                </a:cxn>
                <a:cxn ang="T17">
                  <a:pos x="T10" y="T11"/>
                </a:cxn>
              </a:cxnLst>
              <a:rect l="T18" t="T19" r="T20" b="T21"/>
              <a:pathLst>
                <a:path w="3275" h="575">
                  <a:moveTo>
                    <a:pt x="0" y="575"/>
                  </a:moveTo>
                  <a:lnTo>
                    <a:pt x="0" y="0"/>
                  </a:lnTo>
                  <a:lnTo>
                    <a:pt x="3275" y="0"/>
                  </a:lnTo>
                  <a:lnTo>
                    <a:pt x="3275" y="575"/>
                  </a:lnTo>
                  <a:lnTo>
                    <a:pt x="0" y="575"/>
                  </a:lnTo>
                </a:path>
              </a:pathLst>
            </a:custGeom>
            <a:noFill/>
            <a:ln w="0">
              <a:solidFill>
                <a:srgbClr val="B5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1" name="Freeform 241"/>
            <p:cNvSpPr>
              <a:spLocks/>
            </p:cNvSpPr>
            <p:nvPr/>
          </p:nvSpPr>
          <p:spPr bwMode="auto">
            <a:xfrm>
              <a:off x="4320" y="432"/>
              <a:ext cx="655" cy="96"/>
            </a:xfrm>
            <a:custGeom>
              <a:avLst/>
              <a:gdLst>
                <a:gd name="T0" fmla="*/ 0 w 3275"/>
                <a:gd name="T1" fmla="*/ 1 h 575"/>
                <a:gd name="T2" fmla="*/ 0 w 3275"/>
                <a:gd name="T3" fmla="*/ 0 h 575"/>
                <a:gd name="T4" fmla="*/ 5 w 3275"/>
                <a:gd name="T5" fmla="*/ 0 h 575"/>
                <a:gd name="T6" fmla="*/ 5 w 3275"/>
                <a:gd name="T7" fmla="*/ 1 h 575"/>
                <a:gd name="T8" fmla="*/ 0 w 3275"/>
                <a:gd name="T9" fmla="*/ 1 h 575"/>
                <a:gd name="T10" fmla="*/ 0 w 3275"/>
                <a:gd name="T11" fmla="*/ 1 h 575"/>
                <a:gd name="T12" fmla="*/ 0 60000 65536"/>
                <a:gd name="T13" fmla="*/ 0 60000 65536"/>
                <a:gd name="T14" fmla="*/ 0 60000 65536"/>
                <a:gd name="T15" fmla="*/ 0 60000 65536"/>
                <a:gd name="T16" fmla="*/ 0 60000 65536"/>
                <a:gd name="T17" fmla="*/ 0 60000 65536"/>
                <a:gd name="T18" fmla="*/ 0 w 3275"/>
                <a:gd name="T19" fmla="*/ 0 h 575"/>
                <a:gd name="T20" fmla="*/ 3275 w 3275"/>
                <a:gd name="T21" fmla="*/ 575 h 575"/>
              </a:gdLst>
              <a:ahLst/>
              <a:cxnLst>
                <a:cxn ang="T12">
                  <a:pos x="T0" y="T1"/>
                </a:cxn>
                <a:cxn ang="T13">
                  <a:pos x="T2" y="T3"/>
                </a:cxn>
                <a:cxn ang="T14">
                  <a:pos x="T4" y="T5"/>
                </a:cxn>
                <a:cxn ang="T15">
                  <a:pos x="T6" y="T7"/>
                </a:cxn>
                <a:cxn ang="T16">
                  <a:pos x="T8" y="T9"/>
                </a:cxn>
                <a:cxn ang="T17">
                  <a:pos x="T10" y="T11"/>
                </a:cxn>
              </a:cxnLst>
              <a:rect l="T18" t="T19" r="T20" b="T21"/>
              <a:pathLst>
                <a:path w="3275" h="575">
                  <a:moveTo>
                    <a:pt x="0" y="575"/>
                  </a:moveTo>
                  <a:lnTo>
                    <a:pt x="0" y="0"/>
                  </a:lnTo>
                  <a:lnTo>
                    <a:pt x="3275" y="0"/>
                  </a:lnTo>
                  <a:lnTo>
                    <a:pt x="3275" y="575"/>
                  </a:lnTo>
                  <a:lnTo>
                    <a:pt x="0" y="575"/>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2" name="Freeform 242"/>
            <p:cNvSpPr>
              <a:spLocks/>
            </p:cNvSpPr>
            <p:nvPr/>
          </p:nvSpPr>
          <p:spPr bwMode="auto">
            <a:xfrm>
              <a:off x="4320" y="432"/>
              <a:ext cx="655" cy="96"/>
            </a:xfrm>
            <a:custGeom>
              <a:avLst/>
              <a:gdLst>
                <a:gd name="T0" fmla="*/ 0 w 3275"/>
                <a:gd name="T1" fmla="*/ 1 h 575"/>
                <a:gd name="T2" fmla="*/ 0 w 3275"/>
                <a:gd name="T3" fmla="*/ 0 h 575"/>
                <a:gd name="T4" fmla="*/ 5 w 3275"/>
                <a:gd name="T5" fmla="*/ 0 h 575"/>
                <a:gd name="T6" fmla="*/ 5 w 3275"/>
                <a:gd name="T7" fmla="*/ 1 h 575"/>
                <a:gd name="T8" fmla="*/ 0 w 3275"/>
                <a:gd name="T9" fmla="*/ 1 h 575"/>
                <a:gd name="T10" fmla="*/ 0 w 3275"/>
                <a:gd name="T11" fmla="*/ 1 h 575"/>
                <a:gd name="T12" fmla="*/ 0 60000 65536"/>
                <a:gd name="T13" fmla="*/ 0 60000 65536"/>
                <a:gd name="T14" fmla="*/ 0 60000 65536"/>
                <a:gd name="T15" fmla="*/ 0 60000 65536"/>
                <a:gd name="T16" fmla="*/ 0 60000 65536"/>
                <a:gd name="T17" fmla="*/ 0 60000 65536"/>
                <a:gd name="T18" fmla="*/ 0 w 3275"/>
                <a:gd name="T19" fmla="*/ 0 h 575"/>
                <a:gd name="T20" fmla="*/ 3275 w 3275"/>
                <a:gd name="T21" fmla="*/ 575 h 575"/>
              </a:gdLst>
              <a:ahLst/>
              <a:cxnLst>
                <a:cxn ang="T12">
                  <a:pos x="T0" y="T1"/>
                </a:cxn>
                <a:cxn ang="T13">
                  <a:pos x="T2" y="T3"/>
                </a:cxn>
                <a:cxn ang="T14">
                  <a:pos x="T4" y="T5"/>
                </a:cxn>
                <a:cxn ang="T15">
                  <a:pos x="T6" y="T7"/>
                </a:cxn>
                <a:cxn ang="T16">
                  <a:pos x="T8" y="T9"/>
                </a:cxn>
                <a:cxn ang="T17">
                  <a:pos x="T10" y="T11"/>
                </a:cxn>
              </a:cxnLst>
              <a:rect l="T18" t="T19" r="T20" b="T21"/>
              <a:pathLst>
                <a:path w="3275" h="575">
                  <a:moveTo>
                    <a:pt x="0" y="575"/>
                  </a:moveTo>
                  <a:lnTo>
                    <a:pt x="0" y="0"/>
                  </a:lnTo>
                  <a:lnTo>
                    <a:pt x="3275" y="0"/>
                  </a:lnTo>
                  <a:lnTo>
                    <a:pt x="3275" y="575"/>
                  </a:lnTo>
                  <a:lnTo>
                    <a:pt x="0" y="575"/>
                  </a:lnTo>
                </a:path>
              </a:pathLst>
            </a:custGeom>
            <a:noFill/>
            <a:ln w="0">
              <a:solidFill>
                <a:srgbClr val="B5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3" name="Rectangle 243"/>
            <p:cNvSpPr>
              <a:spLocks noChangeArrowheads="1"/>
            </p:cNvSpPr>
            <p:nvPr/>
          </p:nvSpPr>
          <p:spPr bwMode="auto">
            <a:xfrm>
              <a:off x="4320" y="144"/>
              <a:ext cx="655" cy="38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endParaRPr lang="en-US" altLang="en-US"/>
            </a:p>
          </p:txBody>
        </p:sp>
      </p:grpSp>
      <p:grpSp>
        <p:nvGrpSpPr>
          <p:cNvPr id="27660" name="Group 245"/>
          <p:cNvGrpSpPr>
            <a:grpSpLocks noChangeAspect="1"/>
          </p:cNvGrpSpPr>
          <p:nvPr/>
        </p:nvGrpSpPr>
        <p:grpSpPr bwMode="auto">
          <a:xfrm>
            <a:off x="228600" y="6096000"/>
            <a:ext cx="1066800" cy="609600"/>
            <a:chOff x="144" y="3840"/>
            <a:chExt cx="672" cy="384"/>
          </a:xfrm>
        </p:grpSpPr>
        <p:sp>
          <p:nvSpPr>
            <p:cNvPr id="27678" name="AutoShape 244"/>
            <p:cNvSpPr>
              <a:spLocks noChangeAspect="1" noChangeArrowheads="1" noTextEdit="1"/>
            </p:cNvSpPr>
            <p:nvPr/>
          </p:nvSpPr>
          <p:spPr bwMode="auto">
            <a:xfrm>
              <a:off x="144" y="3840"/>
              <a:ext cx="67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79" name="Freeform 246"/>
            <p:cNvSpPr>
              <a:spLocks/>
            </p:cNvSpPr>
            <p:nvPr/>
          </p:nvSpPr>
          <p:spPr bwMode="auto">
            <a:xfrm>
              <a:off x="144" y="3840"/>
              <a:ext cx="671" cy="383"/>
            </a:xfrm>
            <a:custGeom>
              <a:avLst/>
              <a:gdLst>
                <a:gd name="T0" fmla="*/ 0 w 3354"/>
                <a:gd name="T1" fmla="*/ 3 h 1914"/>
                <a:gd name="T2" fmla="*/ 0 w 3354"/>
                <a:gd name="T3" fmla="*/ 0 h 1914"/>
                <a:gd name="T4" fmla="*/ 5 w 3354"/>
                <a:gd name="T5" fmla="*/ 0 h 1914"/>
                <a:gd name="T6" fmla="*/ 5 w 3354"/>
                <a:gd name="T7" fmla="*/ 3 h 1914"/>
                <a:gd name="T8" fmla="*/ 0 w 3354"/>
                <a:gd name="T9" fmla="*/ 3 h 1914"/>
                <a:gd name="T10" fmla="*/ 0 w 3354"/>
                <a:gd name="T11" fmla="*/ 3 h 1914"/>
                <a:gd name="T12" fmla="*/ 0 60000 65536"/>
                <a:gd name="T13" fmla="*/ 0 60000 65536"/>
                <a:gd name="T14" fmla="*/ 0 60000 65536"/>
                <a:gd name="T15" fmla="*/ 0 60000 65536"/>
                <a:gd name="T16" fmla="*/ 0 60000 65536"/>
                <a:gd name="T17" fmla="*/ 0 60000 65536"/>
                <a:gd name="T18" fmla="*/ 0 w 3354"/>
                <a:gd name="T19" fmla="*/ 0 h 1914"/>
                <a:gd name="T20" fmla="*/ 3354 w 3354"/>
                <a:gd name="T21" fmla="*/ 1914 h 1914"/>
              </a:gdLst>
              <a:ahLst/>
              <a:cxnLst>
                <a:cxn ang="T12">
                  <a:pos x="T0" y="T1"/>
                </a:cxn>
                <a:cxn ang="T13">
                  <a:pos x="T2" y="T3"/>
                </a:cxn>
                <a:cxn ang="T14">
                  <a:pos x="T4" y="T5"/>
                </a:cxn>
                <a:cxn ang="T15">
                  <a:pos x="T6" y="T7"/>
                </a:cxn>
                <a:cxn ang="T16">
                  <a:pos x="T8" y="T9"/>
                </a:cxn>
                <a:cxn ang="T17">
                  <a:pos x="T10" y="T11"/>
                </a:cxn>
              </a:cxnLst>
              <a:rect l="T18" t="T19" r="T20" b="T21"/>
              <a:pathLst>
                <a:path w="3354" h="1914">
                  <a:moveTo>
                    <a:pt x="0" y="1914"/>
                  </a:moveTo>
                  <a:lnTo>
                    <a:pt x="0" y="0"/>
                  </a:lnTo>
                  <a:lnTo>
                    <a:pt x="3354" y="0"/>
                  </a:lnTo>
                  <a:lnTo>
                    <a:pt x="3354" y="1914"/>
                  </a:lnTo>
                  <a:lnTo>
                    <a:pt x="0" y="19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0" name="Freeform 247"/>
            <p:cNvSpPr>
              <a:spLocks/>
            </p:cNvSpPr>
            <p:nvPr/>
          </p:nvSpPr>
          <p:spPr bwMode="auto">
            <a:xfrm>
              <a:off x="144" y="3840"/>
              <a:ext cx="671" cy="383"/>
            </a:xfrm>
            <a:custGeom>
              <a:avLst/>
              <a:gdLst>
                <a:gd name="T0" fmla="*/ 0 w 3354"/>
                <a:gd name="T1" fmla="*/ 3 h 1914"/>
                <a:gd name="T2" fmla="*/ 0 w 3354"/>
                <a:gd name="T3" fmla="*/ 0 h 1914"/>
                <a:gd name="T4" fmla="*/ 5 w 3354"/>
                <a:gd name="T5" fmla="*/ 0 h 1914"/>
                <a:gd name="T6" fmla="*/ 5 w 3354"/>
                <a:gd name="T7" fmla="*/ 3 h 1914"/>
                <a:gd name="T8" fmla="*/ 0 w 3354"/>
                <a:gd name="T9" fmla="*/ 3 h 1914"/>
                <a:gd name="T10" fmla="*/ 0 w 3354"/>
                <a:gd name="T11" fmla="*/ 3 h 1914"/>
                <a:gd name="T12" fmla="*/ 0 60000 65536"/>
                <a:gd name="T13" fmla="*/ 0 60000 65536"/>
                <a:gd name="T14" fmla="*/ 0 60000 65536"/>
                <a:gd name="T15" fmla="*/ 0 60000 65536"/>
                <a:gd name="T16" fmla="*/ 0 60000 65536"/>
                <a:gd name="T17" fmla="*/ 0 60000 65536"/>
                <a:gd name="T18" fmla="*/ 0 w 3354"/>
                <a:gd name="T19" fmla="*/ 0 h 1914"/>
                <a:gd name="T20" fmla="*/ 3354 w 3354"/>
                <a:gd name="T21" fmla="*/ 1914 h 1914"/>
              </a:gdLst>
              <a:ahLst/>
              <a:cxnLst>
                <a:cxn ang="T12">
                  <a:pos x="T0" y="T1"/>
                </a:cxn>
                <a:cxn ang="T13">
                  <a:pos x="T2" y="T3"/>
                </a:cxn>
                <a:cxn ang="T14">
                  <a:pos x="T4" y="T5"/>
                </a:cxn>
                <a:cxn ang="T15">
                  <a:pos x="T6" y="T7"/>
                </a:cxn>
                <a:cxn ang="T16">
                  <a:pos x="T8" y="T9"/>
                </a:cxn>
                <a:cxn ang="T17">
                  <a:pos x="T10" y="T11"/>
                </a:cxn>
              </a:cxnLst>
              <a:rect l="T18" t="T19" r="T20" b="T21"/>
              <a:pathLst>
                <a:path w="3354" h="1914">
                  <a:moveTo>
                    <a:pt x="0" y="1914"/>
                  </a:moveTo>
                  <a:lnTo>
                    <a:pt x="0" y="0"/>
                  </a:lnTo>
                  <a:lnTo>
                    <a:pt x="3354" y="0"/>
                  </a:lnTo>
                  <a:lnTo>
                    <a:pt x="3354" y="1914"/>
                  </a:lnTo>
                  <a:lnTo>
                    <a:pt x="0" y="1914"/>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1" name="Freeform 248"/>
            <p:cNvSpPr>
              <a:spLocks/>
            </p:cNvSpPr>
            <p:nvPr/>
          </p:nvSpPr>
          <p:spPr bwMode="auto">
            <a:xfrm>
              <a:off x="144" y="3840"/>
              <a:ext cx="671" cy="124"/>
            </a:xfrm>
            <a:custGeom>
              <a:avLst/>
              <a:gdLst>
                <a:gd name="T0" fmla="*/ 0 w 3354"/>
                <a:gd name="T1" fmla="*/ 1 h 622"/>
                <a:gd name="T2" fmla="*/ 0 w 3354"/>
                <a:gd name="T3" fmla="*/ 0 h 622"/>
                <a:gd name="T4" fmla="*/ 5 w 3354"/>
                <a:gd name="T5" fmla="*/ 0 h 622"/>
                <a:gd name="T6" fmla="*/ 5 w 3354"/>
                <a:gd name="T7" fmla="*/ 1 h 622"/>
                <a:gd name="T8" fmla="*/ 0 w 3354"/>
                <a:gd name="T9" fmla="*/ 1 h 622"/>
                <a:gd name="T10" fmla="*/ 0 w 3354"/>
                <a:gd name="T11" fmla="*/ 1 h 622"/>
                <a:gd name="T12" fmla="*/ 0 w 3354"/>
                <a:gd name="T13" fmla="*/ 1 h 622"/>
                <a:gd name="T14" fmla="*/ 0 60000 65536"/>
                <a:gd name="T15" fmla="*/ 0 60000 65536"/>
                <a:gd name="T16" fmla="*/ 0 60000 65536"/>
                <a:gd name="T17" fmla="*/ 0 60000 65536"/>
                <a:gd name="T18" fmla="*/ 0 60000 65536"/>
                <a:gd name="T19" fmla="*/ 0 60000 65536"/>
                <a:gd name="T20" fmla="*/ 0 60000 65536"/>
                <a:gd name="T21" fmla="*/ 0 w 3354"/>
                <a:gd name="T22" fmla="*/ 0 h 622"/>
                <a:gd name="T23" fmla="*/ 3354 w 3354"/>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4" h="622">
                  <a:moveTo>
                    <a:pt x="0" y="622"/>
                  </a:moveTo>
                  <a:lnTo>
                    <a:pt x="0" y="0"/>
                  </a:lnTo>
                  <a:lnTo>
                    <a:pt x="3354" y="0"/>
                  </a:lnTo>
                  <a:lnTo>
                    <a:pt x="3354" y="622"/>
                  </a:lnTo>
                  <a:lnTo>
                    <a:pt x="0"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2" name="Freeform 249"/>
            <p:cNvSpPr>
              <a:spLocks/>
            </p:cNvSpPr>
            <p:nvPr/>
          </p:nvSpPr>
          <p:spPr bwMode="auto">
            <a:xfrm>
              <a:off x="144" y="3840"/>
              <a:ext cx="671" cy="124"/>
            </a:xfrm>
            <a:custGeom>
              <a:avLst/>
              <a:gdLst>
                <a:gd name="T0" fmla="*/ 0 w 3354"/>
                <a:gd name="T1" fmla="*/ 1 h 622"/>
                <a:gd name="T2" fmla="*/ 0 w 3354"/>
                <a:gd name="T3" fmla="*/ 0 h 622"/>
                <a:gd name="T4" fmla="*/ 5 w 3354"/>
                <a:gd name="T5" fmla="*/ 0 h 622"/>
                <a:gd name="T6" fmla="*/ 5 w 3354"/>
                <a:gd name="T7" fmla="*/ 1 h 622"/>
                <a:gd name="T8" fmla="*/ 0 w 3354"/>
                <a:gd name="T9" fmla="*/ 1 h 622"/>
                <a:gd name="T10" fmla="*/ 0 w 3354"/>
                <a:gd name="T11" fmla="*/ 1 h 622"/>
                <a:gd name="T12" fmla="*/ 0 60000 65536"/>
                <a:gd name="T13" fmla="*/ 0 60000 65536"/>
                <a:gd name="T14" fmla="*/ 0 60000 65536"/>
                <a:gd name="T15" fmla="*/ 0 60000 65536"/>
                <a:gd name="T16" fmla="*/ 0 60000 65536"/>
                <a:gd name="T17" fmla="*/ 0 60000 65536"/>
                <a:gd name="T18" fmla="*/ 0 w 3354"/>
                <a:gd name="T19" fmla="*/ 0 h 622"/>
                <a:gd name="T20" fmla="*/ 3354 w 3354"/>
                <a:gd name="T21" fmla="*/ 622 h 622"/>
              </a:gdLst>
              <a:ahLst/>
              <a:cxnLst>
                <a:cxn ang="T12">
                  <a:pos x="T0" y="T1"/>
                </a:cxn>
                <a:cxn ang="T13">
                  <a:pos x="T2" y="T3"/>
                </a:cxn>
                <a:cxn ang="T14">
                  <a:pos x="T4" y="T5"/>
                </a:cxn>
                <a:cxn ang="T15">
                  <a:pos x="T6" y="T7"/>
                </a:cxn>
                <a:cxn ang="T16">
                  <a:pos x="T8" y="T9"/>
                </a:cxn>
                <a:cxn ang="T17">
                  <a:pos x="T10" y="T11"/>
                </a:cxn>
              </a:cxnLst>
              <a:rect l="T18" t="T19" r="T20" b="T21"/>
              <a:pathLst>
                <a:path w="3354" h="622">
                  <a:moveTo>
                    <a:pt x="0" y="622"/>
                  </a:moveTo>
                  <a:lnTo>
                    <a:pt x="0" y="0"/>
                  </a:lnTo>
                  <a:lnTo>
                    <a:pt x="3354" y="0"/>
                  </a:lnTo>
                  <a:lnTo>
                    <a:pt x="3354" y="622"/>
                  </a:lnTo>
                  <a:lnTo>
                    <a:pt x="0" y="6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3" name="Freeform 250"/>
            <p:cNvSpPr>
              <a:spLocks/>
            </p:cNvSpPr>
            <p:nvPr/>
          </p:nvSpPr>
          <p:spPr bwMode="auto">
            <a:xfrm>
              <a:off x="144" y="4099"/>
              <a:ext cx="671" cy="124"/>
            </a:xfrm>
            <a:custGeom>
              <a:avLst/>
              <a:gdLst>
                <a:gd name="T0" fmla="*/ 0 w 3354"/>
                <a:gd name="T1" fmla="*/ 1 h 620"/>
                <a:gd name="T2" fmla="*/ 0 w 3354"/>
                <a:gd name="T3" fmla="*/ 0 h 620"/>
                <a:gd name="T4" fmla="*/ 5 w 3354"/>
                <a:gd name="T5" fmla="*/ 0 h 620"/>
                <a:gd name="T6" fmla="*/ 5 w 3354"/>
                <a:gd name="T7" fmla="*/ 1 h 620"/>
                <a:gd name="T8" fmla="*/ 0 w 3354"/>
                <a:gd name="T9" fmla="*/ 1 h 620"/>
                <a:gd name="T10" fmla="*/ 0 w 3354"/>
                <a:gd name="T11" fmla="*/ 1 h 620"/>
                <a:gd name="T12" fmla="*/ 0 60000 65536"/>
                <a:gd name="T13" fmla="*/ 0 60000 65536"/>
                <a:gd name="T14" fmla="*/ 0 60000 65536"/>
                <a:gd name="T15" fmla="*/ 0 60000 65536"/>
                <a:gd name="T16" fmla="*/ 0 60000 65536"/>
                <a:gd name="T17" fmla="*/ 0 60000 65536"/>
                <a:gd name="T18" fmla="*/ 0 w 3354"/>
                <a:gd name="T19" fmla="*/ 0 h 620"/>
                <a:gd name="T20" fmla="*/ 3354 w 3354"/>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3354" h="620">
                  <a:moveTo>
                    <a:pt x="0" y="620"/>
                  </a:moveTo>
                  <a:lnTo>
                    <a:pt x="0" y="0"/>
                  </a:lnTo>
                  <a:lnTo>
                    <a:pt x="3354" y="0"/>
                  </a:lnTo>
                  <a:lnTo>
                    <a:pt x="3354" y="620"/>
                  </a:lnTo>
                  <a:lnTo>
                    <a:pt x="0" y="62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4" name="Freeform 251"/>
            <p:cNvSpPr>
              <a:spLocks/>
            </p:cNvSpPr>
            <p:nvPr/>
          </p:nvSpPr>
          <p:spPr bwMode="auto">
            <a:xfrm>
              <a:off x="144" y="4099"/>
              <a:ext cx="671" cy="124"/>
            </a:xfrm>
            <a:custGeom>
              <a:avLst/>
              <a:gdLst>
                <a:gd name="T0" fmla="*/ 0 w 3354"/>
                <a:gd name="T1" fmla="*/ 1 h 620"/>
                <a:gd name="T2" fmla="*/ 0 w 3354"/>
                <a:gd name="T3" fmla="*/ 0 h 620"/>
                <a:gd name="T4" fmla="*/ 5 w 3354"/>
                <a:gd name="T5" fmla="*/ 0 h 620"/>
                <a:gd name="T6" fmla="*/ 5 w 3354"/>
                <a:gd name="T7" fmla="*/ 1 h 620"/>
                <a:gd name="T8" fmla="*/ 0 w 3354"/>
                <a:gd name="T9" fmla="*/ 1 h 620"/>
                <a:gd name="T10" fmla="*/ 0 w 3354"/>
                <a:gd name="T11" fmla="*/ 1 h 620"/>
                <a:gd name="T12" fmla="*/ 0 60000 65536"/>
                <a:gd name="T13" fmla="*/ 0 60000 65536"/>
                <a:gd name="T14" fmla="*/ 0 60000 65536"/>
                <a:gd name="T15" fmla="*/ 0 60000 65536"/>
                <a:gd name="T16" fmla="*/ 0 60000 65536"/>
                <a:gd name="T17" fmla="*/ 0 60000 65536"/>
                <a:gd name="T18" fmla="*/ 0 w 3354"/>
                <a:gd name="T19" fmla="*/ 0 h 620"/>
                <a:gd name="T20" fmla="*/ 3354 w 3354"/>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3354" h="620">
                  <a:moveTo>
                    <a:pt x="0" y="620"/>
                  </a:moveTo>
                  <a:lnTo>
                    <a:pt x="0" y="0"/>
                  </a:lnTo>
                  <a:lnTo>
                    <a:pt x="3354" y="0"/>
                  </a:lnTo>
                  <a:lnTo>
                    <a:pt x="3354" y="620"/>
                  </a:lnTo>
                  <a:lnTo>
                    <a:pt x="0" y="620"/>
                  </a:lnTo>
                </a:path>
              </a:pathLst>
            </a:custGeom>
            <a:noFill/>
            <a:ln w="0">
              <a:solidFill>
                <a:srgbClr val="FFD4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5" name="Rectangle 252"/>
            <p:cNvSpPr>
              <a:spLocks noChangeArrowheads="1"/>
            </p:cNvSpPr>
            <p:nvPr/>
          </p:nvSpPr>
          <p:spPr bwMode="auto">
            <a:xfrm>
              <a:off x="144" y="3840"/>
              <a:ext cx="671" cy="38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endParaRPr lang="en-US" altLang="en-US"/>
            </a:p>
          </p:txBody>
        </p:sp>
      </p:grpSp>
      <p:grpSp>
        <p:nvGrpSpPr>
          <p:cNvPr id="27661" name="Group 254"/>
          <p:cNvGrpSpPr>
            <a:grpSpLocks noChangeAspect="1"/>
          </p:cNvGrpSpPr>
          <p:nvPr/>
        </p:nvGrpSpPr>
        <p:grpSpPr bwMode="auto">
          <a:xfrm>
            <a:off x="4064000" y="6099175"/>
            <a:ext cx="1117600" cy="606425"/>
            <a:chOff x="2560" y="3842"/>
            <a:chExt cx="704" cy="382"/>
          </a:xfrm>
        </p:grpSpPr>
        <p:sp>
          <p:nvSpPr>
            <p:cNvPr id="27670" name="AutoShape 253"/>
            <p:cNvSpPr>
              <a:spLocks noChangeAspect="1" noChangeArrowheads="1" noTextEdit="1"/>
            </p:cNvSpPr>
            <p:nvPr/>
          </p:nvSpPr>
          <p:spPr bwMode="auto">
            <a:xfrm>
              <a:off x="2560" y="3842"/>
              <a:ext cx="70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71" name="Freeform 255"/>
            <p:cNvSpPr>
              <a:spLocks/>
            </p:cNvSpPr>
            <p:nvPr/>
          </p:nvSpPr>
          <p:spPr bwMode="auto">
            <a:xfrm>
              <a:off x="2560" y="3842"/>
              <a:ext cx="703" cy="382"/>
            </a:xfrm>
            <a:custGeom>
              <a:avLst/>
              <a:gdLst>
                <a:gd name="T0" fmla="*/ 0 w 3514"/>
                <a:gd name="T1" fmla="*/ 2 h 2291"/>
                <a:gd name="T2" fmla="*/ 0 w 3514"/>
                <a:gd name="T3" fmla="*/ 0 h 2291"/>
                <a:gd name="T4" fmla="*/ 6 w 3514"/>
                <a:gd name="T5" fmla="*/ 0 h 2291"/>
                <a:gd name="T6" fmla="*/ 6 w 3514"/>
                <a:gd name="T7" fmla="*/ 2 h 2291"/>
                <a:gd name="T8" fmla="*/ 0 w 3514"/>
                <a:gd name="T9" fmla="*/ 2 h 2291"/>
                <a:gd name="T10" fmla="*/ 0 w 3514"/>
                <a:gd name="T11" fmla="*/ 2 h 2291"/>
                <a:gd name="T12" fmla="*/ 0 w 3514"/>
                <a:gd name="T13" fmla="*/ 2 h 2291"/>
                <a:gd name="T14" fmla="*/ 0 60000 65536"/>
                <a:gd name="T15" fmla="*/ 0 60000 65536"/>
                <a:gd name="T16" fmla="*/ 0 60000 65536"/>
                <a:gd name="T17" fmla="*/ 0 60000 65536"/>
                <a:gd name="T18" fmla="*/ 0 60000 65536"/>
                <a:gd name="T19" fmla="*/ 0 60000 65536"/>
                <a:gd name="T20" fmla="*/ 0 60000 65536"/>
                <a:gd name="T21" fmla="*/ 0 w 3514"/>
                <a:gd name="T22" fmla="*/ 0 h 2291"/>
                <a:gd name="T23" fmla="*/ 3514 w 3514"/>
                <a:gd name="T24" fmla="*/ 2291 h 2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4" h="2291">
                  <a:moveTo>
                    <a:pt x="0" y="2291"/>
                  </a:moveTo>
                  <a:lnTo>
                    <a:pt x="0" y="0"/>
                  </a:lnTo>
                  <a:lnTo>
                    <a:pt x="3514" y="0"/>
                  </a:lnTo>
                  <a:lnTo>
                    <a:pt x="3514" y="2291"/>
                  </a:lnTo>
                  <a:lnTo>
                    <a:pt x="0" y="22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2" name="Freeform 256"/>
            <p:cNvSpPr>
              <a:spLocks/>
            </p:cNvSpPr>
            <p:nvPr/>
          </p:nvSpPr>
          <p:spPr bwMode="auto">
            <a:xfrm>
              <a:off x="2560" y="3842"/>
              <a:ext cx="703" cy="382"/>
            </a:xfrm>
            <a:custGeom>
              <a:avLst/>
              <a:gdLst>
                <a:gd name="T0" fmla="*/ 0 w 3514"/>
                <a:gd name="T1" fmla="*/ 2 h 2291"/>
                <a:gd name="T2" fmla="*/ 0 w 3514"/>
                <a:gd name="T3" fmla="*/ 0 h 2291"/>
                <a:gd name="T4" fmla="*/ 6 w 3514"/>
                <a:gd name="T5" fmla="*/ 0 h 2291"/>
                <a:gd name="T6" fmla="*/ 6 w 3514"/>
                <a:gd name="T7" fmla="*/ 2 h 2291"/>
                <a:gd name="T8" fmla="*/ 0 w 3514"/>
                <a:gd name="T9" fmla="*/ 2 h 2291"/>
                <a:gd name="T10" fmla="*/ 0 w 3514"/>
                <a:gd name="T11" fmla="*/ 2 h 2291"/>
                <a:gd name="T12" fmla="*/ 0 60000 65536"/>
                <a:gd name="T13" fmla="*/ 0 60000 65536"/>
                <a:gd name="T14" fmla="*/ 0 60000 65536"/>
                <a:gd name="T15" fmla="*/ 0 60000 65536"/>
                <a:gd name="T16" fmla="*/ 0 60000 65536"/>
                <a:gd name="T17" fmla="*/ 0 60000 65536"/>
                <a:gd name="T18" fmla="*/ 0 w 3514"/>
                <a:gd name="T19" fmla="*/ 0 h 2291"/>
                <a:gd name="T20" fmla="*/ 3514 w 3514"/>
                <a:gd name="T21" fmla="*/ 2291 h 2291"/>
              </a:gdLst>
              <a:ahLst/>
              <a:cxnLst>
                <a:cxn ang="T12">
                  <a:pos x="T0" y="T1"/>
                </a:cxn>
                <a:cxn ang="T13">
                  <a:pos x="T2" y="T3"/>
                </a:cxn>
                <a:cxn ang="T14">
                  <a:pos x="T4" y="T5"/>
                </a:cxn>
                <a:cxn ang="T15">
                  <a:pos x="T6" y="T7"/>
                </a:cxn>
                <a:cxn ang="T16">
                  <a:pos x="T8" y="T9"/>
                </a:cxn>
                <a:cxn ang="T17">
                  <a:pos x="T10" y="T11"/>
                </a:cxn>
              </a:cxnLst>
              <a:rect l="T18" t="T19" r="T20" b="T21"/>
              <a:pathLst>
                <a:path w="3514" h="2291">
                  <a:moveTo>
                    <a:pt x="0" y="2291"/>
                  </a:moveTo>
                  <a:lnTo>
                    <a:pt x="0" y="0"/>
                  </a:lnTo>
                  <a:lnTo>
                    <a:pt x="3514" y="0"/>
                  </a:lnTo>
                  <a:lnTo>
                    <a:pt x="3514" y="2291"/>
                  </a:lnTo>
                  <a:lnTo>
                    <a:pt x="0" y="2291"/>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3" name="Freeform 257"/>
            <p:cNvSpPr>
              <a:spLocks/>
            </p:cNvSpPr>
            <p:nvPr/>
          </p:nvSpPr>
          <p:spPr bwMode="auto">
            <a:xfrm>
              <a:off x="2560" y="4094"/>
              <a:ext cx="703" cy="130"/>
            </a:xfrm>
            <a:custGeom>
              <a:avLst/>
              <a:gdLst>
                <a:gd name="T0" fmla="*/ 0 w 3514"/>
                <a:gd name="T1" fmla="*/ 1 h 781"/>
                <a:gd name="T2" fmla="*/ 0 w 3514"/>
                <a:gd name="T3" fmla="*/ 0 h 781"/>
                <a:gd name="T4" fmla="*/ 6 w 3514"/>
                <a:gd name="T5" fmla="*/ 0 h 781"/>
                <a:gd name="T6" fmla="*/ 6 w 3514"/>
                <a:gd name="T7" fmla="*/ 1 h 781"/>
                <a:gd name="T8" fmla="*/ 0 w 3514"/>
                <a:gd name="T9" fmla="*/ 1 h 781"/>
                <a:gd name="T10" fmla="*/ 0 w 3514"/>
                <a:gd name="T11" fmla="*/ 1 h 781"/>
                <a:gd name="T12" fmla="*/ 0 w 3514"/>
                <a:gd name="T13" fmla="*/ 1 h 781"/>
                <a:gd name="T14" fmla="*/ 0 60000 65536"/>
                <a:gd name="T15" fmla="*/ 0 60000 65536"/>
                <a:gd name="T16" fmla="*/ 0 60000 65536"/>
                <a:gd name="T17" fmla="*/ 0 60000 65536"/>
                <a:gd name="T18" fmla="*/ 0 60000 65536"/>
                <a:gd name="T19" fmla="*/ 0 60000 65536"/>
                <a:gd name="T20" fmla="*/ 0 60000 65536"/>
                <a:gd name="T21" fmla="*/ 0 w 3514"/>
                <a:gd name="T22" fmla="*/ 0 h 781"/>
                <a:gd name="T23" fmla="*/ 3514 w 3514"/>
                <a:gd name="T24" fmla="*/ 781 h 7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4" h="781">
                  <a:moveTo>
                    <a:pt x="0" y="781"/>
                  </a:moveTo>
                  <a:lnTo>
                    <a:pt x="0" y="0"/>
                  </a:lnTo>
                  <a:lnTo>
                    <a:pt x="3514" y="0"/>
                  </a:lnTo>
                  <a:lnTo>
                    <a:pt x="3514" y="781"/>
                  </a:lnTo>
                  <a:lnTo>
                    <a:pt x="0" y="781"/>
                  </a:lnTo>
                  <a:close/>
                </a:path>
              </a:pathLst>
            </a:custGeom>
            <a:solidFill>
              <a:srgbClr val="FF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4" name="Freeform 258"/>
            <p:cNvSpPr>
              <a:spLocks/>
            </p:cNvSpPr>
            <p:nvPr/>
          </p:nvSpPr>
          <p:spPr bwMode="auto">
            <a:xfrm>
              <a:off x="2560" y="4094"/>
              <a:ext cx="703" cy="130"/>
            </a:xfrm>
            <a:custGeom>
              <a:avLst/>
              <a:gdLst>
                <a:gd name="T0" fmla="*/ 0 w 3514"/>
                <a:gd name="T1" fmla="*/ 1 h 781"/>
                <a:gd name="T2" fmla="*/ 0 w 3514"/>
                <a:gd name="T3" fmla="*/ 0 h 781"/>
                <a:gd name="T4" fmla="*/ 6 w 3514"/>
                <a:gd name="T5" fmla="*/ 0 h 781"/>
                <a:gd name="T6" fmla="*/ 6 w 3514"/>
                <a:gd name="T7" fmla="*/ 1 h 781"/>
                <a:gd name="T8" fmla="*/ 0 w 3514"/>
                <a:gd name="T9" fmla="*/ 1 h 781"/>
                <a:gd name="T10" fmla="*/ 0 w 3514"/>
                <a:gd name="T11" fmla="*/ 1 h 781"/>
                <a:gd name="T12" fmla="*/ 0 60000 65536"/>
                <a:gd name="T13" fmla="*/ 0 60000 65536"/>
                <a:gd name="T14" fmla="*/ 0 60000 65536"/>
                <a:gd name="T15" fmla="*/ 0 60000 65536"/>
                <a:gd name="T16" fmla="*/ 0 60000 65536"/>
                <a:gd name="T17" fmla="*/ 0 60000 65536"/>
                <a:gd name="T18" fmla="*/ 0 w 3514"/>
                <a:gd name="T19" fmla="*/ 0 h 781"/>
                <a:gd name="T20" fmla="*/ 3514 w 3514"/>
                <a:gd name="T21" fmla="*/ 781 h 781"/>
              </a:gdLst>
              <a:ahLst/>
              <a:cxnLst>
                <a:cxn ang="T12">
                  <a:pos x="T0" y="T1"/>
                </a:cxn>
                <a:cxn ang="T13">
                  <a:pos x="T2" y="T3"/>
                </a:cxn>
                <a:cxn ang="T14">
                  <a:pos x="T4" y="T5"/>
                </a:cxn>
                <a:cxn ang="T15">
                  <a:pos x="T6" y="T7"/>
                </a:cxn>
                <a:cxn ang="T16">
                  <a:pos x="T8" y="T9"/>
                </a:cxn>
                <a:cxn ang="T17">
                  <a:pos x="T10" y="T11"/>
                </a:cxn>
              </a:cxnLst>
              <a:rect l="T18" t="T19" r="T20" b="T21"/>
              <a:pathLst>
                <a:path w="3514" h="781">
                  <a:moveTo>
                    <a:pt x="0" y="781"/>
                  </a:moveTo>
                  <a:lnTo>
                    <a:pt x="0" y="0"/>
                  </a:lnTo>
                  <a:lnTo>
                    <a:pt x="3514" y="0"/>
                  </a:lnTo>
                  <a:lnTo>
                    <a:pt x="3514" y="781"/>
                  </a:lnTo>
                  <a:lnTo>
                    <a:pt x="0" y="781"/>
                  </a:lnTo>
                </a:path>
              </a:pathLst>
            </a:custGeom>
            <a:noFill/>
            <a:ln w="0">
              <a:solidFill>
                <a:srgbClr val="FF3D3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5" name="Freeform 259"/>
            <p:cNvSpPr>
              <a:spLocks/>
            </p:cNvSpPr>
            <p:nvPr/>
          </p:nvSpPr>
          <p:spPr bwMode="auto">
            <a:xfrm>
              <a:off x="2560" y="3842"/>
              <a:ext cx="703" cy="130"/>
            </a:xfrm>
            <a:custGeom>
              <a:avLst/>
              <a:gdLst>
                <a:gd name="T0" fmla="*/ 0 w 3514"/>
                <a:gd name="T1" fmla="*/ 1 h 781"/>
                <a:gd name="T2" fmla="*/ 0 w 3514"/>
                <a:gd name="T3" fmla="*/ 0 h 781"/>
                <a:gd name="T4" fmla="*/ 6 w 3514"/>
                <a:gd name="T5" fmla="*/ 0 h 781"/>
                <a:gd name="T6" fmla="*/ 6 w 3514"/>
                <a:gd name="T7" fmla="*/ 1 h 781"/>
                <a:gd name="T8" fmla="*/ 0 w 3514"/>
                <a:gd name="T9" fmla="*/ 1 h 781"/>
                <a:gd name="T10" fmla="*/ 0 w 3514"/>
                <a:gd name="T11" fmla="*/ 1 h 781"/>
                <a:gd name="T12" fmla="*/ 0 60000 65536"/>
                <a:gd name="T13" fmla="*/ 0 60000 65536"/>
                <a:gd name="T14" fmla="*/ 0 60000 65536"/>
                <a:gd name="T15" fmla="*/ 0 60000 65536"/>
                <a:gd name="T16" fmla="*/ 0 60000 65536"/>
                <a:gd name="T17" fmla="*/ 0 60000 65536"/>
                <a:gd name="T18" fmla="*/ 0 w 3514"/>
                <a:gd name="T19" fmla="*/ 0 h 781"/>
                <a:gd name="T20" fmla="*/ 3514 w 3514"/>
                <a:gd name="T21" fmla="*/ 781 h 781"/>
              </a:gdLst>
              <a:ahLst/>
              <a:cxnLst>
                <a:cxn ang="T12">
                  <a:pos x="T0" y="T1"/>
                </a:cxn>
                <a:cxn ang="T13">
                  <a:pos x="T2" y="T3"/>
                </a:cxn>
                <a:cxn ang="T14">
                  <a:pos x="T4" y="T5"/>
                </a:cxn>
                <a:cxn ang="T15">
                  <a:pos x="T6" y="T7"/>
                </a:cxn>
                <a:cxn ang="T16">
                  <a:pos x="T8" y="T9"/>
                </a:cxn>
                <a:cxn ang="T17">
                  <a:pos x="T10" y="T11"/>
                </a:cxn>
              </a:cxnLst>
              <a:rect l="T18" t="T19" r="T20" b="T21"/>
              <a:pathLst>
                <a:path w="3514" h="781">
                  <a:moveTo>
                    <a:pt x="0" y="781"/>
                  </a:moveTo>
                  <a:lnTo>
                    <a:pt x="0" y="0"/>
                  </a:lnTo>
                  <a:lnTo>
                    <a:pt x="3514" y="0"/>
                  </a:lnTo>
                  <a:lnTo>
                    <a:pt x="3514" y="781"/>
                  </a:lnTo>
                  <a:lnTo>
                    <a:pt x="0" y="781"/>
                  </a:lnTo>
                  <a:close/>
                </a:path>
              </a:pathLst>
            </a:custGeom>
            <a:solidFill>
              <a:srgbClr val="FF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6" name="Freeform 260"/>
            <p:cNvSpPr>
              <a:spLocks/>
            </p:cNvSpPr>
            <p:nvPr/>
          </p:nvSpPr>
          <p:spPr bwMode="auto">
            <a:xfrm>
              <a:off x="2560" y="3842"/>
              <a:ext cx="703" cy="130"/>
            </a:xfrm>
            <a:custGeom>
              <a:avLst/>
              <a:gdLst>
                <a:gd name="T0" fmla="*/ 0 w 3514"/>
                <a:gd name="T1" fmla="*/ 1 h 781"/>
                <a:gd name="T2" fmla="*/ 0 w 3514"/>
                <a:gd name="T3" fmla="*/ 0 h 781"/>
                <a:gd name="T4" fmla="*/ 6 w 3514"/>
                <a:gd name="T5" fmla="*/ 0 h 781"/>
                <a:gd name="T6" fmla="*/ 6 w 3514"/>
                <a:gd name="T7" fmla="*/ 1 h 781"/>
                <a:gd name="T8" fmla="*/ 0 w 3514"/>
                <a:gd name="T9" fmla="*/ 1 h 781"/>
                <a:gd name="T10" fmla="*/ 0 w 3514"/>
                <a:gd name="T11" fmla="*/ 1 h 781"/>
                <a:gd name="T12" fmla="*/ 0 60000 65536"/>
                <a:gd name="T13" fmla="*/ 0 60000 65536"/>
                <a:gd name="T14" fmla="*/ 0 60000 65536"/>
                <a:gd name="T15" fmla="*/ 0 60000 65536"/>
                <a:gd name="T16" fmla="*/ 0 60000 65536"/>
                <a:gd name="T17" fmla="*/ 0 60000 65536"/>
                <a:gd name="T18" fmla="*/ 0 w 3514"/>
                <a:gd name="T19" fmla="*/ 0 h 781"/>
                <a:gd name="T20" fmla="*/ 3514 w 3514"/>
                <a:gd name="T21" fmla="*/ 781 h 781"/>
              </a:gdLst>
              <a:ahLst/>
              <a:cxnLst>
                <a:cxn ang="T12">
                  <a:pos x="T0" y="T1"/>
                </a:cxn>
                <a:cxn ang="T13">
                  <a:pos x="T2" y="T3"/>
                </a:cxn>
                <a:cxn ang="T14">
                  <a:pos x="T4" y="T5"/>
                </a:cxn>
                <a:cxn ang="T15">
                  <a:pos x="T6" y="T7"/>
                </a:cxn>
                <a:cxn ang="T16">
                  <a:pos x="T8" y="T9"/>
                </a:cxn>
                <a:cxn ang="T17">
                  <a:pos x="T10" y="T11"/>
                </a:cxn>
              </a:cxnLst>
              <a:rect l="T18" t="T19" r="T20" b="T21"/>
              <a:pathLst>
                <a:path w="3514" h="781">
                  <a:moveTo>
                    <a:pt x="0" y="781"/>
                  </a:moveTo>
                  <a:lnTo>
                    <a:pt x="0" y="0"/>
                  </a:lnTo>
                  <a:lnTo>
                    <a:pt x="3514" y="0"/>
                  </a:lnTo>
                  <a:lnTo>
                    <a:pt x="3514" y="781"/>
                  </a:lnTo>
                  <a:lnTo>
                    <a:pt x="0" y="781"/>
                  </a:lnTo>
                </a:path>
              </a:pathLst>
            </a:custGeom>
            <a:noFill/>
            <a:ln w="0">
              <a:solidFill>
                <a:srgbClr val="FF3D3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7" name="Rectangle 261"/>
            <p:cNvSpPr>
              <a:spLocks noChangeArrowheads="1"/>
            </p:cNvSpPr>
            <p:nvPr/>
          </p:nvSpPr>
          <p:spPr bwMode="auto">
            <a:xfrm>
              <a:off x="2560" y="3842"/>
              <a:ext cx="703" cy="3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endParaRPr lang="en-US" altLang="en-US"/>
            </a:p>
          </p:txBody>
        </p:sp>
      </p:grpSp>
      <p:grpSp>
        <p:nvGrpSpPr>
          <p:cNvPr id="27662" name="Group 263"/>
          <p:cNvGrpSpPr>
            <a:grpSpLocks noChangeAspect="1"/>
          </p:cNvGrpSpPr>
          <p:nvPr/>
        </p:nvGrpSpPr>
        <p:grpSpPr bwMode="auto">
          <a:xfrm>
            <a:off x="7772400" y="6096000"/>
            <a:ext cx="1117600" cy="584200"/>
            <a:chOff x="4896" y="3840"/>
            <a:chExt cx="704" cy="368"/>
          </a:xfrm>
        </p:grpSpPr>
        <p:sp>
          <p:nvSpPr>
            <p:cNvPr id="27664" name="AutoShape 262"/>
            <p:cNvSpPr>
              <a:spLocks noChangeAspect="1" noChangeArrowheads="1" noTextEdit="1"/>
            </p:cNvSpPr>
            <p:nvPr/>
          </p:nvSpPr>
          <p:spPr bwMode="auto">
            <a:xfrm>
              <a:off x="4896" y="3840"/>
              <a:ext cx="7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65" name="Freeform 264"/>
            <p:cNvSpPr>
              <a:spLocks/>
            </p:cNvSpPr>
            <p:nvPr/>
          </p:nvSpPr>
          <p:spPr bwMode="auto">
            <a:xfrm>
              <a:off x="4897" y="3840"/>
              <a:ext cx="703" cy="367"/>
            </a:xfrm>
            <a:custGeom>
              <a:avLst/>
              <a:gdLst>
                <a:gd name="T0" fmla="*/ 0 w 3514"/>
                <a:gd name="T1" fmla="*/ 3 h 1834"/>
                <a:gd name="T2" fmla="*/ 0 w 3514"/>
                <a:gd name="T3" fmla="*/ 0 h 1834"/>
                <a:gd name="T4" fmla="*/ 6 w 3514"/>
                <a:gd name="T5" fmla="*/ 0 h 1834"/>
                <a:gd name="T6" fmla="*/ 6 w 3514"/>
                <a:gd name="T7" fmla="*/ 3 h 1834"/>
                <a:gd name="T8" fmla="*/ 0 w 3514"/>
                <a:gd name="T9" fmla="*/ 3 h 1834"/>
                <a:gd name="T10" fmla="*/ 0 w 3514"/>
                <a:gd name="T11" fmla="*/ 3 h 1834"/>
                <a:gd name="T12" fmla="*/ 0 w 3514"/>
                <a:gd name="T13" fmla="*/ 3 h 1834"/>
                <a:gd name="T14" fmla="*/ 0 60000 65536"/>
                <a:gd name="T15" fmla="*/ 0 60000 65536"/>
                <a:gd name="T16" fmla="*/ 0 60000 65536"/>
                <a:gd name="T17" fmla="*/ 0 60000 65536"/>
                <a:gd name="T18" fmla="*/ 0 60000 65536"/>
                <a:gd name="T19" fmla="*/ 0 60000 65536"/>
                <a:gd name="T20" fmla="*/ 0 60000 65536"/>
                <a:gd name="T21" fmla="*/ 0 w 3514"/>
                <a:gd name="T22" fmla="*/ 0 h 1834"/>
                <a:gd name="T23" fmla="*/ 3514 w 3514"/>
                <a:gd name="T24" fmla="*/ 1834 h 18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4" h="1834">
                  <a:moveTo>
                    <a:pt x="0" y="1834"/>
                  </a:moveTo>
                  <a:lnTo>
                    <a:pt x="0" y="0"/>
                  </a:lnTo>
                  <a:lnTo>
                    <a:pt x="3514" y="0"/>
                  </a:lnTo>
                  <a:lnTo>
                    <a:pt x="3514" y="1834"/>
                  </a:lnTo>
                  <a:lnTo>
                    <a:pt x="0" y="18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265"/>
            <p:cNvSpPr>
              <a:spLocks/>
            </p:cNvSpPr>
            <p:nvPr/>
          </p:nvSpPr>
          <p:spPr bwMode="auto">
            <a:xfrm>
              <a:off x="4897" y="3840"/>
              <a:ext cx="703" cy="367"/>
            </a:xfrm>
            <a:custGeom>
              <a:avLst/>
              <a:gdLst>
                <a:gd name="T0" fmla="*/ 0 w 3514"/>
                <a:gd name="T1" fmla="*/ 3 h 1834"/>
                <a:gd name="T2" fmla="*/ 0 w 3514"/>
                <a:gd name="T3" fmla="*/ 0 h 1834"/>
                <a:gd name="T4" fmla="*/ 6 w 3514"/>
                <a:gd name="T5" fmla="*/ 0 h 1834"/>
                <a:gd name="T6" fmla="*/ 6 w 3514"/>
                <a:gd name="T7" fmla="*/ 3 h 1834"/>
                <a:gd name="T8" fmla="*/ 0 w 3514"/>
                <a:gd name="T9" fmla="*/ 3 h 1834"/>
                <a:gd name="T10" fmla="*/ 0 w 3514"/>
                <a:gd name="T11" fmla="*/ 3 h 1834"/>
                <a:gd name="T12" fmla="*/ 0 60000 65536"/>
                <a:gd name="T13" fmla="*/ 0 60000 65536"/>
                <a:gd name="T14" fmla="*/ 0 60000 65536"/>
                <a:gd name="T15" fmla="*/ 0 60000 65536"/>
                <a:gd name="T16" fmla="*/ 0 60000 65536"/>
                <a:gd name="T17" fmla="*/ 0 60000 65536"/>
                <a:gd name="T18" fmla="*/ 0 w 3514"/>
                <a:gd name="T19" fmla="*/ 0 h 1834"/>
                <a:gd name="T20" fmla="*/ 3514 w 3514"/>
                <a:gd name="T21" fmla="*/ 1834 h 1834"/>
              </a:gdLst>
              <a:ahLst/>
              <a:cxnLst>
                <a:cxn ang="T12">
                  <a:pos x="T0" y="T1"/>
                </a:cxn>
                <a:cxn ang="T13">
                  <a:pos x="T2" y="T3"/>
                </a:cxn>
                <a:cxn ang="T14">
                  <a:pos x="T4" y="T5"/>
                </a:cxn>
                <a:cxn ang="T15">
                  <a:pos x="T6" y="T7"/>
                </a:cxn>
                <a:cxn ang="T16">
                  <a:pos x="T8" y="T9"/>
                </a:cxn>
                <a:cxn ang="T17">
                  <a:pos x="T10" y="T11"/>
                </a:cxn>
              </a:cxnLst>
              <a:rect l="T18" t="T19" r="T20" b="T21"/>
              <a:pathLst>
                <a:path w="3514" h="1834">
                  <a:moveTo>
                    <a:pt x="0" y="1834"/>
                  </a:moveTo>
                  <a:lnTo>
                    <a:pt x="0" y="0"/>
                  </a:lnTo>
                  <a:lnTo>
                    <a:pt x="3514" y="0"/>
                  </a:lnTo>
                  <a:lnTo>
                    <a:pt x="3514" y="1834"/>
                  </a:lnTo>
                  <a:lnTo>
                    <a:pt x="0" y="1834"/>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7" name="Freeform 266"/>
            <p:cNvSpPr>
              <a:spLocks/>
            </p:cNvSpPr>
            <p:nvPr/>
          </p:nvSpPr>
          <p:spPr bwMode="auto">
            <a:xfrm>
              <a:off x="4897" y="4022"/>
              <a:ext cx="703" cy="185"/>
            </a:xfrm>
            <a:custGeom>
              <a:avLst/>
              <a:gdLst>
                <a:gd name="T0" fmla="*/ 0 w 3514"/>
                <a:gd name="T1" fmla="*/ 1 h 924"/>
                <a:gd name="T2" fmla="*/ 0 w 3514"/>
                <a:gd name="T3" fmla="*/ 0 h 924"/>
                <a:gd name="T4" fmla="*/ 6 w 3514"/>
                <a:gd name="T5" fmla="*/ 0 h 924"/>
                <a:gd name="T6" fmla="*/ 6 w 3514"/>
                <a:gd name="T7" fmla="*/ 1 h 924"/>
                <a:gd name="T8" fmla="*/ 0 w 3514"/>
                <a:gd name="T9" fmla="*/ 1 h 924"/>
                <a:gd name="T10" fmla="*/ 0 w 3514"/>
                <a:gd name="T11" fmla="*/ 1 h 924"/>
                <a:gd name="T12" fmla="*/ 0 w 3514"/>
                <a:gd name="T13" fmla="*/ 1 h 924"/>
                <a:gd name="T14" fmla="*/ 0 60000 65536"/>
                <a:gd name="T15" fmla="*/ 0 60000 65536"/>
                <a:gd name="T16" fmla="*/ 0 60000 65536"/>
                <a:gd name="T17" fmla="*/ 0 60000 65536"/>
                <a:gd name="T18" fmla="*/ 0 60000 65536"/>
                <a:gd name="T19" fmla="*/ 0 60000 65536"/>
                <a:gd name="T20" fmla="*/ 0 60000 65536"/>
                <a:gd name="T21" fmla="*/ 0 w 3514"/>
                <a:gd name="T22" fmla="*/ 0 h 924"/>
                <a:gd name="T23" fmla="*/ 3514 w 3514"/>
                <a:gd name="T24" fmla="*/ 924 h 9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4" h="924">
                  <a:moveTo>
                    <a:pt x="0" y="924"/>
                  </a:moveTo>
                  <a:lnTo>
                    <a:pt x="0" y="0"/>
                  </a:lnTo>
                  <a:lnTo>
                    <a:pt x="3514" y="0"/>
                  </a:lnTo>
                  <a:lnTo>
                    <a:pt x="3514" y="924"/>
                  </a:lnTo>
                  <a:lnTo>
                    <a:pt x="0" y="9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8" name="Freeform 267"/>
            <p:cNvSpPr>
              <a:spLocks/>
            </p:cNvSpPr>
            <p:nvPr/>
          </p:nvSpPr>
          <p:spPr bwMode="auto">
            <a:xfrm>
              <a:off x="4897" y="4022"/>
              <a:ext cx="703" cy="185"/>
            </a:xfrm>
            <a:custGeom>
              <a:avLst/>
              <a:gdLst>
                <a:gd name="T0" fmla="*/ 0 w 3514"/>
                <a:gd name="T1" fmla="*/ 1 h 924"/>
                <a:gd name="T2" fmla="*/ 0 w 3514"/>
                <a:gd name="T3" fmla="*/ 0 h 924"/>
                <a:gd name="T4" fmla="*/ 6 w 3514"/>
                <a:gd name="T5" fmla="*/ 0 h 924"/>
                <a:gd name="T6" fmla="*/ 6 w 3514"/>
                <a:gd name="T7" fmla="*/ 1 h 924"/>
                <a:gd name="T8" fmla="*/ 0 w 3514"/>
                <a:gd name="T9" fmla="*/ 1 h 924"/>
                <a:gd name="T10" fmla="*/ 0 w 3514"/>
                <a:gd name="T11" fmla="*/ 1 h 924"/>
                <a:gd name="T12" fmla="*/ 0 60000 65536"/>
                <a:gd name="T13" fmla="*/ 0 60000 65536"/>
                <a:gd name="T14" fmla="*/ 0 60000 65536"/>
                <a:gd name="T15" fmla="*/ 0 60000 65536"/>
                <a:gd name="T16" fmla="*/ 0 60000 65536"/>
                <a:gd name="T17" fmla="*/ 0 60000 65536"/>
                <a:gd name="T18" fmla="*/ 0 w 3514"/>
                <a:gd name="T19" fmla="*/ 0 h 924"/>
                <a:gd name="T20" fmla="*/ 3514 w 3514"/>
                <a:gd name="T21" fmla="*/ 924 h 924"/>
              </a:gdLst>
              <a:ahLst/>
              <a:cxnLst>
                <a:cxn ang="T12">
                  <a:pos x="T0" y="T1"/>
                </a:cxn>
                <a:cxn ang="T13">
                  <a:pos x="T2" y="T3"/>
                </a:cxn>
                <a:cxn ang="T14">
                  <a:pos x="T4" y="T5"/>
                </a:cxn>
                <a:cxn ang="T15">
                  <a:pos x="T6" y="T7"/>
                </a:cxn>
                <a:cxn ang="T16">
                  <a:pos x="T8" y="T9"/>
                </a:cxn>
                <a:cxn ang="T17">
                  <a:pos x="T10" y="T11"/>
                </a:cxn>
              </a:cxnLst>
              <a:rect l="T18" t="T19" r="T20" b="T21"/>
              <a:pathLst>
                <a:path w="3514" h="924">
                  <a:moveTo>
                    <a:pt x="0" y="924"/>
                  </a:moveTo>
                  <a:lnTo>
                    <a:pt x="0" y="0"/>
                  </a:lnTo>
                  <a:lnTo>
                    <a:pt x="3514" y="0"/>
                  </a:lnTo>
                  <a:lnTo>
                    <a:pt x="3514" y="924"/>
                  </a:lnTo>
                  <a:lnTo>
                    <a:pt x="0" y="924"/>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9" name="Rectangle 268"/>
            <p:cNvSpPr>
              <a:spLocks noChangeArrowheads="1"/>
            </p:cNvSpPr>
            <p:nvPr/>
          </p:nvSpPr>
          <p:spPr bwMode="auto">
            <a:xfrm>
              <a:off x="4897" y="3840"/>
              <a:ext cx="703" cy="36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endParaRPr lang="en-US" altLang="en-US"/>
            </a:p>
          </p:txBody>
        </p:sp>
      </p:grpSp>
      <p:sp>
        <p:nvSpPr>
          <p:cNvPr id="27663" name="Rectangle 2"/>
          <p:cNvSpPr>
            <a:spLocks noGrp="1" noChangeArrowheads="1"/>
          </p:cNvSpPr>
          <p:nvPr>
            <p:ph type="ctrTitle"/>
          </p:nvPr>
        </p:nvSpPr>
        <p:spPr>
          <a:xfrm>
            <a:off x="630238" y="1676400"/>
            <a:ext cx="7772400" cy="3657600"/>
          </a:xfrm>
        </p:spPr>
        <p:txBody>
          <a:bodyPr/>
          <a:lstStyle/>
          <a:p>
            <a:pPr eaLnBrk="1" hangingPunct="1"/>
            <a:r>
              <a:rPr lang="en-US" altLang="en-US" sz="8800" b="1" smtClean="0">
                <a:ea typeface="Batang" pitchFamily="18" charset="-127"/>
              </a:rPr>
              <a:t>Geography</a:t>
            </a:r>
            <a:br>
              <a:rPr lang="en-US" altLang="en-US" sz="8800" b="1" smtClean="0">
                <a:ea typeface="Batang" pitchFamily="18" charset="-127"/>
              </a:rPr>
            </a:br>
            <a:r>
              <a:rPr lang="en-US" altLang="en-US" sz="8800" b="1" smtClean="0">
                <a:ea typeface="Batang" pitchFamily="18" charset="-127"/>
              </a:rPr>
              <a:t>of Europe</a:t>
            </a:r>
            <a:r>
              <a:rPr lang="en-US" altLang="en-US" sz="6000" smtClean="0">
                <a:latin typeface="Blackadder ITC" pitchFamily="82" charset="0"/>
              </a:rPr>
              <a:t/>
            </a:r>
            <a:br>
              <a:rPr lang="en-US" altLang="en-US" sz="6000" smtClean="0">
                <a:latin typeface="Blackadder ITC" pitchFamily="82" charset="0"/>
              </a:rPr>
            </a:br>
            <a:endParaRPr lang="en-US" altLang="en-US" sz="2000" smtClean="0">
              <a:latin typeface="Blackadder ITC" pitchFamily="82" charset="0"/>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6000" b="1" smtClean="0"/>
              <a:t>Iberian Peninsula</a:t>
            </a: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76200" y="3962400"/>
            <a:ext cx="114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2</a:t>
            </a:r>
          </a:p>
        </p:txBody>
      </p:sp>
      <p:cxnSp>
        <p:nvCxnSpPr>
          <p:cNvPr id="5" name="Straight Arrow Connector 4"/>
          <p:cNvCxnSpPr>
            <a:cxnSpLocks noChangeShapeType="1"/>
          </p:cNvCxnSpPr>
          <p:nvPr/>
        </p:nvCxnSpPr>
        <p:spPr bwMode="auto">
          <a:xfrm>
            <a:off x="1047750" y="4953000"/>
            <a:ext cx="1619250" cy="1065213"/>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680px-Iberian_map_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50" y="152400"/>
            <a:ext cx="8153400" cy="1143000"/>
          </a:xfrm>
        </p:spPr>
        <p:txBody>
          <a:bodyPr/>
          <a:lstStyle/>
          <a:p>
            <a:r>
              <a:rPr lang="en-US" altLang="en-US" sz="6000" b="1" smtClean="0"/>
              <a:t>Pyrenees [Mountains]</a:t>
            </a: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152400" y="3657600"/>
            <a:ext cx="114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3</a:t>
            </a:r>
          </a:p>
        </p:txBody>
      </p:sp>
      <p:cxnSp>
        <p:nvCxnSpPr>
          <p:cNvPr id="5" name="Straight Arrow Connector 4"/>
          <p:cNvCxnSpPr>
            <a:cxnSpLocks noChangeShapeType="1"/>
          </p:cNvCxnSpPr>
          <p:nvPr/>
        </p:nvCxnSpPr>
        <p:spPr bwMode="auto">
          <a:xfrm>
            <a:off x="1066800" y="4724400"/>
            <a:ext cx="1905000" cy="860425"/>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altLang="en-US" smtClean="0"/>
          </a:p>
        </p:txBody>
      </p:sp>
      <p:sp>
        <p:nvSpPr>
          <p:cNvPr id="43011" name="Rectangle 3"/>
          <p:cNvSpPr>
            <a:spLocks noGrp="1" noChangeArrowheads="1"/>
          </p:cNvSpPr>
          <p:nvPr>
            <p:ph type="body" idx="1"/>
          </p:nvPr>
        </p:nvSpPr>
        <p:spPr/>
        <p:txBody>
          <a:bodyPr/>
          <a:lstStyle/>
          <a:p>
            <a:pPr eaLnBrk="1" hangingPunct="1"/>
            <a:endParaRPr lang="en-US" altLang="en-US" smtClean="0"/>
          </a:p>
        </p:txBody>
      </p:sp>
      <p:pic>
        <p:nvPicPr>
          <p:cNvPr id="43012" name="Picture 4" descr="hautes-pyrenees-national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6000" b="1" smtClean="0"/>
              <a:t>Alps [Mountains]</a:t>
            </a: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76200" y="2743200"/>
            <a:ext cx="114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4</a:t>
            </a:r>
          </a:p>
        </p:txBody>
      </p:sp>
      <p:cxnSp>
        <p:nvCxnSpPr>
          <p:cNvPr id="5" name="Straight Arrow Connector 4"/>
          <p:cNvCxnSpPr>
            <a:cxnSpLocks noChangeShapeType="1"/>
          </p:cNvCxnSpPr>
          <p:nvPr/>
        </p:nvCxnSpPr>
        <p:spPr bwMode="auto">
          <a:xfrm>
            <a:off x="1076325" y="3771900"/>
            <a:ext cx="2886075" cy="1323975"/>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altLang="en-US" smtClean="0"/>
          </a:p>
        </p:txBody>
      </p:sp>
      <p:sp>
        <p:nvSpPr>
          <p:cNvPr id="45059" name="Rectangle 3"/>
          <p:cNvSpPr>
            <a:spLocks noGrp="1" noChangeArrowheads="1"/>
          </p:cNvSpPr>
          <p:nvPr>
            <p:ph type="body" idx="1"/>
          </p:nvPr>
        </p:nvSpPr>
        <p:spPr/>
        <p:txBody>
          <a:bodyPr/>
          <a:lstStyle/>
          <a:p>
            <a:pPr eaLnBrk="1" hangingPunct="1"/>
            <a:endParaRPr lang="en-US" altLang="en-US" smtClean="0"/>
          </a:p>
        </p:txBody>
      </p:sp>
      <p:pic>
        <p:nvPicPr>
          <p:cNvPr id="45060" name="Picture 4" descr="the_al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762000" y="228600"/>
            <a:ext cx="7467600" cy="762000"/>
          </a:xfrm>
          <a:prstGeom prst="rect">
            <a:avLst/>
          </a:prstGeom>
          <a:noFill/>
          <a:ln w="9525">
            <a:noFill/>
            <a:miter lim="800000"/>
            <a:headEnd/>
            <a:tailEnd/>
          </a:ln>
          <a:effectLst>
            <a:outerShdw dist="45791" dir="3378596" algn="ctr" rotWithShape="0">
              <a:srgbClr val="ABABC7">
                <a:alpha val="50000"/>
              </a:srgbClr>
            </a:outerShdw>
          </a:effectLst>
        </p:spPr>
        <p:txBody>
          <a:bodyPr>
            <a:spAutoFit/>
          </a:bodyPr>
          <a:lstStyle/>
          <a:p>
            <a:pPr algn="ctr">
              <a:defRPr/>
            </a:pPr>
            <a:r>
              <a:rPr lang="en-US" sz="4400" dirty="0">
                <a:solidFill>
                  <a:srgbClr val="000000"/>
                </a:solidFill>
                <a:effectLst>
                  <a:outerShdw blurRad="38100" dist="38100" dir="2700000" algn="tl">
                    <a:srgbClr val="000000"/>
                  </a:outerShdw>
                </a:effectLst>
                <a:latin typeface="+mj-lt"/>
                <a:ea typeface="ＭＳ Ｐゴシック" pitchFamily="48" charset="-128"/>
              </a:rPr>
              <a:t>Mt. Blanc in the Alps</a:t>
            </a:r>
          </a:p>
        </p:txBody>
      </p:sp>
      <p:sp>
        <p:nvSpPr>
          <p:cNvPr id="257027" name="Text Box 3"/>
          <p:cNvSpPr txBox="1">
            <a:spLocks noChangeArrowheads="1"/>
          </p:cNvSpPr>
          <p:nvPr/>
        </p:nvSpPr>
        <p:spPr bwMode="auto">
          <a:xfrm>
            <a:off x="304800" y="5886450"/>
            <a:ext cx="8534400" cy="523875"/>
          </a:xfrm>
          <a:prstGeom prst="rect">
            <a:avLst/>
          </a:prstGeom>
          <a:noFill/>
          <a:ln w="9525">
            <a:noFill/>
            <a:miter lim="800000"/>
            <a:headEnd/>
            <a:tailEnd/>
          </a:ln>
          <a:effectLst/>
        </p:spPr>
        <p:txBody>
          <a:bodyPr>
            <a:spAutoFit/>
          </a:bodyPr>
          <a:lstStyle/>
          <a:p>
            <a:pPr algn="ctr">
              <a:buClr>
                <a:srgbClr val="CC3300"/>
              </a:buClr>
              <a:defRPr/>
            </a:pPr>
            <a:r>
              <a:rPr lang="en-US" sz="2800" dirty="0">
                <a:solidFill>
                  <a:srgbClr val="000000"/>
                </a:solidFill>
                <a:effectLst>
                  <a:outerShdw blurRad="38100" dist="38100" dir="2700000" algn="tl">
                    <a:srgbClr val="000000"/>
                  </a:outerShdw>
                </a:effectLst>
                <a:latin typeface="+mj-lt"/>
                <a:ea typeface="ＭＳ Ｐゴシック" pitchFamily="48" charset="-128"/>
              </a:rPr>
              <a:t>It’s the highest mountain in the Alps: 15,771 feet</a:t>
            </a:r>
          </a:p>
        </p:txBody>
      </p:sp>
      <p:pic>
        <p:nvPicPr>
          <p:cNvPr id="46084" name="Picture 4" descr="mbl"/>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371600" y="1066800"/>
            <a:ext cx="6096000" cy="45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altLang="en-US" smtClean="0"/>
          </a:p>
        </p:txBody>
      </p:sp>
      <p:sp>
        <p:nvSpPr>
          <p:cNvPr id="47107" name="Rectangle 3"/>
          <p:cNvSpPr>
            <a:spLocks noGrp="1" noChangeArrowheads="1"/>
          </p:cNvSpPr>
          <p:nvPr>
            <p:ph type="body" idx="1"/>
          </p:nvPr>
        </p:nvSpPr>
        <p:spPr/>
        <p:txBody>
          <a:bodyPr/>
          <a:lstStyle/>
          <a:p>
            <a:pPr eaLnBrk="1" hangingPunct="1"/>
            <a:endParaRPr lang="en-US" altLang="en-US" smtClean="0"/>
          </a:p>
        </p:txBody>
      </p:sp>
      <p:pic>
        <p:nvPicPr>
          <p:cNvPr id="47108" name="Picture 4" descr="summer_in_the_al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6000" b="1" smtClean="0"/>
              <a:t>English Channel</a:t>
            </a: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152400" y="5097463"/>
            <a:ext cx="1143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5</a:t>
            </a:r>
          </a:p>
        </p:txBody>
      </p:sp>
      <p:cxnSp>
        <p:nvCxnSpPr>
          <p:cNvPr id="5" name="Straight Arrow Connector 4"/>
          <p:cNvCxnSpPr>
            <a:cxnSpLocks noChangeShapeType="1"/>
          </p:cNvCxnSpPr>
          <p:nvPr/>
        </p:nvCxnSpPr>
        <p:spPr bwMode="auto">
          <a:xfrm flipV="1">
            <a:off x="1076325" y="4724400"/>
            <a:ext cx="1666875" cy="6096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http://media.web.britannica.com/eb-media/69/89869-004-3B1F893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33400"/>
            <a:ext cx="61722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981200"/>
          </a:xfrm>
        </p:spPr>
        <p:txBody>
          <a:bodyPr/>
          <a:lstStyle/>
          <a:p>
            <a:pPr>
              <a:defRPr/>
            </a:pPr>
            <a:r>
              <a:rPr lang="en-US" sz="3800" b="1" dirty="0" smtClean="0">
                <a:latin typeface="+mn-lt"/>
                <a:ea typeface="Batang" pitchFamily="18" charset="-127"/>
              </a:rPr>
              <a:t>Essential Question:</a:t>
            </a:r>
            <a:br>
              <a:rPr lang="en-US" sz="3800" b="1" dirty="0" smtClean="0">
                <a:latin typeface="+mn-lt"/>
                <a:ea typeface="Batang" pitchFamily="18" charset="-127"/>
              </a:rPr>
            </a:br>
            <a:r>
              <a:rPr lang="en-US" sz="2400" b="1" dirty="0" smtClean="0">
                <a:latin typeface="Batang" pitchFamily="18" charset="-127"/>
                <a:ea typeface="Batang" pitchFamily="18" charset="-127"/>
              </a:rPr>
              <a:t/>
            </a:r>
            <a:br>
              <a:rPr lang="en-US" sz="2400" b="1" dirty="0" smtClean="0">
                <a:latin typeface="Batang" pitchFamily="18" charset="-127"/>
                <a:ea typeface="Batang" pitchFamily="18" charset="-127"/>
              </a:rPr>
            </a:br>
            <a:r>
              <a:rPr lang="en-US" sz="3800" b="1" dirty="0" smtClean="0">
                <a:latin typeface="+mn-lt"/>
                <a:ea typeface="Batang" pitchFamily="18" charset="-127"/>
              </a:rPr>
              <a:t>Where are the major physical features and nations of Europe located?</a:t>
            </a:r>
            <a:endParaRPr lang="en-US" sz="3800" b="1" dirty="0">
              <a:latin typeface="+mn-lt"/>
              <a:ea typeface="Batang" pitchFamily="18" charset="-127"/>
            </a:endParaRPr>
          </a:p>
        </p:txBody>
      </p:sp>
      <p:sp>
        <p:nvSpPr>
          <p:cNvPr id="28675" name="Subtitle 2"/>
          <p:cNvSpPr>
            <a:spLocks noGrp="1"/>
          </p:cNvSpPr>
          <p:nvPr>
            <p:ph type="subTitle" idx="1"/>
          </p:nvPr>
        </p:nvSpPr>
        <p:spPr>
          <a:xfrm>
            <a:off x="152400" y="2552700"/>
            <a:ext cx="8839200" cy="4114800"/>
          </a:xfrm>
        </p:spPr>
        <p:txBody>
          <a:bodyPr/>
          <a:lstStyle/>
          <a:p>
            <a:pPr algn="l"/>
            <a:r>
              <a:rPr lang="en-US" altLang="en-US" b="1" smtClean="0">
                <a:ea typeface="Batang" pitchFamily="18" charset="-127"/>
              </a:rPr>
              <a:t>Standards:</a:t>
            </a:r>
          </a:p>
          <a:p>
            <a:pPr algn="l"/>
            <a:endParaRPr lang="en-US" altLang="en-US" sz="1400" smtClean="0">
              <a:ea typeface="Batang" pitchFamily="18" charset="-127"/>
            </a:endParaRPr>
          </a:p>
          <a:p>
            <a:pPr algn="l"/>
            <a:r>
              <a:rPr lang="en-US" altLang="en-US" sz="2400" b="1" smtClean="0">
                <a:ea typeface="Batang" pitchFamily="18" charset="-127"/>
              </a:rPr>
              <a:t>SS6G8a.</a:t>
            </a:r>
            <a:r>
              <a:rPr lang="en-US" altLang="en-US" sz="2400" smtClean="0">
                <a:ea typeface="Batang" pitchFamily="18" charset="-127"/>
              </a:rPr>
              <a:t> Locate on a world and regional political- physical map: the Danube River, Rhine River, English Channel, Mediterranean Sea, European Plain, the Alps, Pyrenees, Ural Mountains, Iberian Peninsula, and Scandinavian Peninsula.</a:t>
            </a:r>
          </a:p>
          <a:p>
            <a:pPr algn="l"/>
            <a:endParaRPr lang="en-US" altLang="en-US" sz="1400" smtClean="0">
              <a:ea typeface="Batang" pitchFamily="18" charset="-127"/>
            </a:endParaRPr>
          </a:p>
          <a:p>
            <a:pPr algn="l"/>
            <a:r>
              <a:rPr lang="en-US" altLang="en-US" sz="2400" b="1" smtClean="0">
                <a:ea typeface="Batang" pitchFamily="18" charset="-127"/>
              </a:rPr>
              <a:t>SS6G8b.</a:t>
            </a:r>
            <a:r>
              <a:rPr lang="en-US" altLang="en-US" sz="2400" smtClean="0">
                <a:ea typeface="Batang" pitchFamily="18" charset="-127"/>
              </a:rPr>
              <a:t> Locate on a world and regional political-physical map the countries of Belgium, France, Germany, Italy, Poland, Russia, Spain, Ukraine, and United Kingdom.</a:t>
            </a:r>
          </a:p>
          <a:p>
            <a:pPr algn="l"/>
            <a:endParaRPr lang="en-US" altLang="en-US" smtClean="0">
              <a:latin typeface="Batang" pitchFamily="18" charset="-127"/>
              <a:ea typeface="Batang" pitchFamily="18" charset="-127"/>
            </a:endParaRPr>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upload.wikimedia.org/wikipedia/commons/7/7a/English_Channel_Satell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057275"/>
            <a:ext cx="915035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altLang="en-US" smtClean="0"/>
          </a:p>
        </p:txBody>
      </p:sp>
      <p:sp>
        <p:nvSpPr>
          <p:cNvPr id="51203" name="Rectangle 3"/>
          <p:cNvSpPr>
            <a:spLocks noGrp="1" noChangeArrowheads="1"/>
          </p:cNvSpPr>
          <p:nvPr>
            <p:ph type="body" idx="1"/>
          </p:nvPr>
        </p:nvSpPr>
        <p:spPr/>
        <p:txBody>
          <a:bodyPr/>
          <a:lstStyle/>
          <a:p>
            <a:pPr eaLnBrk="1" hangingPunct="1"/>
            <a:endParaRPr lang="en-US" altLang="en-US" smtClean="0"/>
          </a:p>
        </p:txBody>
      </p:sp>
      <p:pic>
        <p:nvPicPr>
          <p:cNvPr id="51204" name="Picture 4" descr="15_10_18---Yatch--The-English-Channel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6000" b="1" smtClean="0"/>
              <a:t>Rhine River</a:t>
            </a: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142875" y="1905000"/>
            <a:ext cx="114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6</a:t>
            </a:r>
          </a:p>
        </p:txBody>
      </p:sp>
      <p:cxnSp>
        <p:nvCxnSpPr>
          <p:cNvPr id="5" name="Straight Arrow Connector 4"/>
          <p:cNvCxnSpPr>
            <a:cxnSpLocks noChangeShapeType="1"/>
          </p:cNvCxnSpPr>
          <p:nvPr/>
        </p:nvCxnSpPr>
        <p:spPr bwMode="auto">
          <a:xfrm>
            <a:off x="1181100" y="2933700"/>
            <a:ext cx="2476500" cy="14859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altLang="en-US" smtClean="0"/>
          </a:p>
        </p:txBody>
      </p:sp>
      <p:pic>
        <p:nvPicPr>
          <p:cNvPr id="53251" name="Picture 4" descr="800px-Rhine_Rhein_Basel_2006_8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altLang="en-US" smtClean="0"/>
          </a:p>
        </p:txBody>
      </p:sp>
      <p:sp>
        <p:nvSpPr>
          <p:cNvPr id="54275" name="Rectangle 3"/>
          <p:cNvSpPr>
            <a:spLocks noGrp="1" noChangeArrowheads="1"/>
          </p:cNvSpPr>
          <p:nvPr>
            <p:ph type="body" idx="1"/>
          </p:nvPr>
        </p:nvSpPr>
        <p:spPr/>
        <p:txBody>
          <a:bodyPr/>
          <a:lstStyle/>
          <a:p>
            <a:pPr eaLnBrk="1" hangingPunct="1"/>
            <a:endParaRPr lang="en-US" altLang="en-US" smtClean="0"/>
          </a:p>
        </p:txBody>
      </p:sp>
      <p:pic>
        <p:nvPicPr>
          <p:cNvPr id="54276" name="Picture 4" descr="730px-Rhine_f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6000" b="1" smtClean="0"/>
              <a:t>European Plain</a:t>
            </a:r>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152400" y="2819400"/>
            <a:ext cx="114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7</a:t>
            </a:r>
          </a:p>
        </p:txBody>
      </p:sp>
      <p:cxnSp>
        <p:nvCxnSpPr>
          <p:cNvPr id="5" name="Straight Arrow Connector 4"/>
          <p:cNvCxnSpPr>
            <a:cxnSpLocks noChangeShapeType="1"/>
          </p:cNvCxnSpPr>
          <p:nvPr/>
        </p:nvCxnSpPr>
        <p:spPr bwMode="auto">
          <a:xfrm>
            <a:off x="1114425" y="3733800"/>
            <a:ext cx="3686175" cy="6096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altLang="en-US" smtClean="0"/>
          </a:p>
        </p:txBody>
      </p:sp>
      <p:sp>
        <p:nvSpPr>
          <p:cNvPr id="56323" name="Rectangle 3"/>
          <p:cNvSpPr>
            <a:spLocks noGrp="1" noChangeArrowheads="1"/>
          </p:cNvSpPr>
          <p:nvPr>
            <p:ph type="body" idx="1"/>
          </p:nvPr>
        </p:nvSpPr>
        <p:spPr/>
        <p:txBody>
          <a:bodyPr/>
          <a:lstStyle/>
          <a:p>
            <a:pPr eaLnBrk="1" hangingPunct="1"/>
            <a:endParaRPr lang="en-US" altLang="en-US" smtClean="0"/>
          </a:p>
        </p:txBody>
      </p:sp>
      <p:pic>
        <p:nvPicPr>
          <p:cNvPr id="56324" name="Picture 4" descr="737px-European_pl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6"/>
          <p:cNvSpPr txBox="1">
            <a:spLocks noChangeArrowheads="1"/>
          </p:cNvSpPr>
          <p:nvPr/>
        </p:nvSpPr>
        <p:spPr bwMode="auto">
          <a:xfrm>
            <a:off x="4724400" y="26670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a:solidFill>
                  <a:srgbClr val="000000"/>
                </a:solidFill>
              </a:rPr>
              <a:t>European Plain</a:t>
            </a:r>
          </a:p>
        </p:txBody>
      </p:sp>
    </p:spTree>
  </p:cSld>
  <p:clrMapOvr>
    <a:masterClrMapping/>
  </p:clrMapOvr>
  <p:transition spd="slow">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altLang="en-US" smtClean="0"/>
          </a:p>
        </p:txBody>
      </p:sp>
      <p:sp>
        <p:nvSpPr>
          <p:cNvPr id="57347" name="Rectangle 3"/>
          <p:cNvSpPr>
            <a:spLocks noGrp="1" noChangeArrowheads="1"/>
          </p:cNvSpPr>
          <p:nvPr>
            <p:ph type="body" idx="1"/>
          </p:nvPr>
        </p:nvSpPr>
        <p:spPr/>
        <p:txBody>
          <a:bodyPr/>
          <a:lstStyle/>
          <a:p>
            <a:pPr eaLnBrk="1" hangingPunct="1"/>
            <a:endParaRPr lang="en-US" altLang="en-US" smtClean="0"/>
          </a:p>
        </p:txBody>
      </p:sp>
      <p:pic>
        <p:nvPicPr>
          <p:cNvPr id="57348" name="Picture 4"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6000" b="1" smtClean="0"/>
              <a:t>Danube River</a:t>
            </a:r>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0" y="4724400"/>
            <a:ext cx="114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8</a:t>
            </a:r>
          </a:p>
        </p:txBody>
      </p:sp>
      <p:cxnSp>
        <p:nvCxnSpPr>
          <p:cNvPr id="5" name="Straight Arrow Connector 4"/>
          <p:cNvCxnSpPr>
            <a:cxnSpLocks noChangeShapeType="1"/>
          </p:cNvCxnSpPr>
          <p:nvPr/>
        </p:nvCxnSpPr>
        <p:spPr bwMode="auto">
          <a:xfrm flipV="1">
            <a:off x="1019175" y="5181600"/>
            <a:ext cx="3886200" cy="4572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endParaRPr lang="en-US" altLang="en-US" smtClean="0"/>
          </a:p>
        </p:txBody>
      </p:sp>
      <p:pic>
        <p:nvPicPr>
          <p:cNvPr id="59395" name="Content Placeholder 3" descr="800px-Danube_river_confluence_Inn_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 y="228600"/>
            <a:ext cx="8839200" cy="923925"/>
          </a:xfrm>
          <a:prstGeom prst="rect">
            <a:avLst/>
          </a:prstGeom>
          <a:noFill/>
          <a:ln>
            <a:noFill/>
          </a:ln>
          <a:effectLst>
            <a:outerShdw dist="45791" dir="3378596" algn="ctr" rotWithShape="0">
              <a:srgbClr val="ABABC7">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ea typeface="Batang" pitchFamily="18" charset="-127"/>
              </a:rPr>
              <a:t>Satellite View of Europe</a:t>
            </a:r>
          </a:p>
        </p:txBody>
      </p:sp>
      <p:pic>
        <p:nvPicPr>
          <p:cNvPr id="30723" name="Picture 6" descr="europe"/>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1143000" y="1447800"/>
            <a:ext cx="6934200" cy="4860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6000" b="1" smtClean="0"/>
              <a:t>Ural Mountains</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7915275" y="1533525"/>
            <a:ext cx="114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9</a:t>
            </a:r>
          </a:p>
        </p:txBody>
      </p:sp>
      <p:cxnSp>
        <p:nvCxnSpPr>
          <p:cNvPr id="5" name="Straight Arrow Connector 4"/>
          <p:cNvCxnSpPr>
            <a:cxnSpLocks noChangeShapeType="1"/>
          </p:cNvCxnSpPr>
          <p:nvPr/>
        </p:nvCxnSpPr>
        <p:spPr bwMode="auto">
          <a:xfrm flipH="1">
            <a:off x="7505700" y="2743200"/>
            <a:ext cx="800100" cy="8382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2"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238125" y="76200"/>
            <a:ext cx="8610600" cy="701675"/>
          </a:xfrm>
          <a:prstGeom prst="rect">
            <a:avLst/>
          </a:prstGeom>
          <a:noFill/>
          <a:ln w="9525">
            <a:noFill/>
            <a:miter lim="800000"/>
            <a:headEnd/>
            <a:tailEnd/>
          </a:ln>
          <a:effectLst>
            <a:outerShdw dist="45791" dir="3378596" algn="ctr" rotWithShape="0">
              <a:srgbClr val="ABABC7">
                <a:alpha val="50000"/>
              </a:srgbClr>
            </a:outerShdw>
          </a:effectLst>
        </p:spPr>
        <p:txBody>
          <a:bodyPr>
            <a:spAutoFit/>
          </a:bodyPr>
          <a:lstStyle/>
          <a:p>
            <a:pPr>
              <a:defRPr/>
            </a:pPr>
            <a:r>
              <a:rPr lang="en-US" sz="4000" dirty="0">
                <a:solidFill>
                  <a:srgbClr val="000000"/>
                </a:solidFill>
                <a:effectLst>
                  <a:outerShdw blurRad="38100" dist="38100" dir="2700000" algn="tl">
                    <a:srgbClr val="000000"/>
                  </a:outerShdw>
                </a:effectLst>
                <a:latin typeface="Lucida Grande"/>
                <a:ea typeface="ＭＳ Ｐゴシック" pitchFamily="48" charset="-128"/>
              </a:rPr>
              <a:t>Ural Mountains: “The Great Divide”</a:t>
            </a:r>
          </a:p>
        </p:txBody>
      </p:sp>
      <p:sp>
        <p:nvSpPr>
          <p:cNvPr id="260099" name="Text Box 3"/>
          <p:cNvSpPr txBox="1">
            <a:spLocks noChangeArrowheads="1"/>
          </p:cNvSpPr>
          <p:nvPr/>
        </p:nvSpPr>
        <p:spPr bwMode="auto">
          <a:xfrm>
            <a:off x="76200" y="5957888"/>
            <a:ext cx="9067800" cy="523875"/>
          </a:xfrm>
          <a:prstGeom prst="rect">
            <a:avLst/>
          </a:prstGeom>
          <a:noFill/>
          <a:ln w="9525">
            <a:noFill/>
            <a:miter lim="800000"/>
            <a:headEnd/>
            <a:tailEnd/>
          </a:ln>
          <a:effectLst/>
        </p:spPr>
        <p:txBody>
          <a:bodyPr>
            <a:spAutoFit/>
          </a:bodyPr>
          <a:lstStyle/>
          <a:p>
            <a:pPr algn="ctr">
              <a:buClr>
                <a:srgbClr val="CC3300"/>
              </a:buClr>
              <a:defRPr/>
            </a:pPr>
            <a:r>
              <a:rPr lang="en-US" sz="2800" dirty="0">
                <a:solidFill>
                  <a:srgbClr val="000000"/>
                </a:solidFill>
                <a:effectLst>
                  <a:outerShdw blurRad="38100" dist="38100" dir="2700000" algn="tl">
                    <a:srgbClr val="000000"/>
                  </a:outerShdw>
                </a:effectLst>
                <a:latin typeface="Lucida Grande"/>
                <a:ea typeface="ＭＳ Ｐゴシック" pitchFamily="48" charset="-128"/>
              </a:rPr>
              <a:t>It divides the European and Asian sections of Russia.</a:t>
            </a:r>
          </a:p>
        </p:txBody>
      </p:sp>
      <p:pic>
        <p:nvPicPr>
          <p:cNvPr id="61444" name="Picture 4" descr="europe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010400" cy="4822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45" name="Oval 5"/>
          <p:cNvSpPr>
            <a:spLocks noChangeArrowheads="1"/>
          </p:cNvSpPr>
          <p:nvPr/>
        </p:nvSpPr>
        <p:spPr bwMode="auto">
          <a:xfrm rot="1691026">
            <a:off x="6318250" y="1571625"/>
            <a:ext cx="1416050" cy="2792413"/>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endParaRPr lang="en-US" altLang="en-US">
              <a:solidFill>
                <a:srgbClr val="000000"/>
              </a:solidFill>
            </a:endParaRPr>
          </a:p>
        </p:txBody>
      </p:sp>
      <p:sp>
        <p:nvSpPr>
          <p:cNvPr id="61446" name="Text Box 6"/>
          <p:cNvSpPr txBox="1">
            <a:spLocks noChangeArrowheads="1"/>
          </p:cNvSpPr>
          <p:nvPr/>
        </p:nvSpPr>
        <p:spPr bwMode="auto">
          <a:xfrm rot="-3622108">
            <a:off x="6477001" y="2743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r>
              <a:rPr lang="en-US" altLang="en-US" sz="2000" b="1">
                <a:solidFill>
                  <a:srgbClr val="CC3300"/>
                </a:solidFill>
              </a:rPr>
              <a:t>1500 miles</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withEffect">
                                  <p:stCondLst>
                                    <p:cond delay="100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p:cTn id="7" dur="1000" fill="hold"/>
                                        <p:tgtEl>
                                          <p:spTgt spid="260099">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260099">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260099">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260099">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260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2466" name="Picture 4" descr="0018a6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altLang="en-US" smtClean="0"/>
          </a:p>
        </p:txBody>
      </p:sp>
      <p:sp>
        <p:nvSpPr>
          <p:cNvPr id="63491" name="Rectangle 3"/>
          <p:cNvSpPr>
            <a:spLocks noGrp="1" noChangeArrowheads="1"/>
          </p:cNvSpPr>
          <p:nvPr>
            <p:ph type="body" idx="1"/>
          </p:nvPr>
        </p:nvSpPr>
        <p:spPr/>
        <p:txBody>
          <a:bodyPr/>
          <a:lstStyle/>
          <a:p>
            <a:pPr eaLnBrk="1" hangingPunct="1"/>
            <a:endParaRPr lang="en-US" altLang="en-US" smtClean="0"/>
          </a:p>
        </p:txBody>
      </p:sp>
      <p:pic>
        <p:nvPicPr>
          <p:cNvPr id="63492" name="Picture 4" descr="800px-Ural_mountains_448118648_586f4d0d14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4488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825" y="152400"/>
            <a:ext cx="8915400" cy="1143000"/>
          </a:xfrm>
        </p:spPr>
        <p:txBody>
          <a:bodyPr/>
          <a:lstStyle/>
          <a:p>
            <a:r>
              <a:rPr lang="en-US" altLang="en-US" sz="6000" b="1" smtClean="0"/>
              <a:t>Scandinavian Peninsula</a:t>
            </a:r>
          </a:p>
        </p:txBody>
      </p:sp>
      <p:pic>
        <p:nvPicPr>
          <p:cNvPr id="64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2209800" y="1276350"/>
            <a:ext cx="152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10</a:t>
            </a:r>
          </a:p>
        </p:txBody>
      </p:sp>
      <p:cxnSp>
        <p:nvCxnSpPr>
          <p:cNvPr id="5" name="Straight Arrow Connector 4"/>
          <p:cNvCxnSpPr>
            <a:cxnSpLocks noChangeShapeType="1"/>
          </p:cNvCxnSpPr>
          <p:nvPr/>
        </p:nvCxnSpPr>
        <p:spPr bwMode="auto">
          <a:xfrm>
            <a:off x="3581400" y="2400300"/>
            <a:ext cx="833438" cy="8763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5538" name="Picture 4" descr="http://www.luventicus.org/maps/europe/scandinavianpeninsu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428625"/>
            <a:ext cx="6057900" cy="728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6562" name="Picture 2" descr="http://upload.wikimedia.org/wikipedia/commons/a/a8/Scandinavian_Peninsula_in_Winter_(February_19,_2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3663"/>
            <a:ext cx="586740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81000" y="609600"/>
            <a:ext cx="8534400" cy="5486400"/>
          </a:xfrm>
        </p:spPr>
        <p:txBody>
          <a:bodyPr/>
          <a:lstStyle/>
          <a:p>
            <a:r>
              <a:rPr lang="en-US" altLang="en-US" smtClean="0"/>
              <a:t>There are two important oceans surrounding Europe that are not listed in the standards. </a:t>
            </a:r>
            <a:br>
              <a:rPr lang="en-US" altLang="en-US" smtClean="0"/>
            </a:br>
            <a:r>
              <a:rPr lang="en-US" altLang="en-US" smtClean="0"/>
              <a:t/>
            </a:r>
            <a:br>
              <a:rPr lang="en-US" altLang="en-US" smtClean="0"/>
            </a:br>
            <a:r>
              <a:rPr lang="en-US" altLang="en-US" smtClean="0"/>
              <a:t>However, knowing the location of these oceans is beneficial when describing the location of other physical features in Europe.</a:t>
            </a:r>
          </a:p>
        </p:txBody>
      </p:sp>
    </p:spTree>
  </p:cSld>
  <p:clrMapOvr>
    <a:masterClrMapping/>
  </p:clrMapOvr>
  <p:transition spd="slow">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6000" b="1" smtClean="0"/>
              <a:t>Arctic Ocean</a:t>
            </a:r>
          </a:p>
        </p:txBody>
      </p:sp>
      <p:pic>
        <p:nvPicPr>
          <p:cNvPr id="686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2847975" y="1314450"/>
            <a:ext cx="152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11</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6000" b="1" smtClean="0"/>
              <a:t>Atlantic Ocean</a:t>
            </a:r>
          </a:p>
        </p:txBody>
      </p:sp>
      <p:pic>
        <p:nvPicPr>
          <p:cNvPr id="696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0" y="2057400"/>
            <a:ext cx="1447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solidFill>
                  <a:srgbClr val="000000"/>
                </a:solidFill>
              </a:rPr>
              <a:t>12</a:t>
            </a:r>
          </a:p>
        </p:txBody>
      </p:sp>
      <p:cxnSp>
        <p:nvCxnSpPr>
          <p:cNvPr id="5" name="Straight Arrow Connector 4"/>
          <p:cNvCxnSpPr>
            <a:cxnSpLocks noChangeShapeType="1"/>
          </p:cNvCxnSpPr>
          <p:nvPr/>
        </p:nvCxnSpPr>
        <p:spPr bwMode="auto">
          <a:xfrm>
            <a:off x="990600" y="3352800"/>
            <a:ext cx="757238" cy="10668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304800"/>
            <a:ext cx="7772400" cy="1143000"/>
          </a:xfrm>
        </p:spPr>
        <p:txBody>
          <a:bodyPr/>
          <a:lstStyle/>
          <a:p>
            <a:r>
              <a:rPr lang="en-US" altLang="en-US" b="1" smtClean="0">
                <a:ea typeface="Batang" pitchFamily="18" charset="-127"/>
              </a:rPr>
              <a:t>Size Comparison of Europe to the United States</a:t>
            </a:r>
          </a:p>
        </p:txBody>
      </p:sp>
      <p:graphicFrame>
        <p:nvGraphicFramePr>
          <p:cNvPr id="31747" name="Object 3"/>
          <p:cNvGraphicFramePr>
            <a:graphicFrameLocks noChangeAspect="1"/>
          </p:cNvGraphicFramePr>
          <p:nvPr/>
        </p:nvGraphicFramePr>
        <p:xfrm>
          <a:off x="1295400" y="1828800"/>
          <a:ext cx="6324600" cy="4813300"/>
        </p:xfrm>
        <a:graphic>
          <a:graphicData uri="http://schemas.openxmlformats.org/presentationml/2006/ole">
            <mc:AlternateContent xmlns:mc="http://schemas.openxmlformats.org/markup-compatibility/2006">
              <mc:Choice xmlns:v="urn:schemas-microsoft-com:vml" Requires="v">
                <p:oleObj spid="_x0000_s31755" name="Acrobat Document" r:id="rId4" imgW="1401882" imgH="1066608" progId="AcroExch.Document.11">
                  <p:embed/>
                </p:oleObj>
              </mc:Choice>
              <mc:Fallback>
                <p:oleObj name="Acrobat Document" r:id="rId4" imgW="1401882" imgH="1066608" progId="AcroExch.Document.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28800"/>
                        <a:ext cx="63246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2706" name="Title 1"/>
          <p:cNvSpPr>
            <a:spLocks noGrp="1"/>
          </p:cNvSpPr>
          <p:nvPr>
            <p:ph type="title"/>
          </p:nvPr>
        </p:nvSpPr>
        <p:spPr>
          <a:xfrm>
            <a:off x="609600" y="76200"/>
            <a:ext cx="7772400" cy="762000"/>
          </a:xfrm>
        </p:spPr>
        <p:txBody>
          <a:bodyPr/>
          <a:lstStyle/>
          <a:p>
            <a:r>
              <a:rPr lang="en-US" altLang="en-US" sz="4000" b="1" smtClean="0"/>
              <a:t>Political Map of Europe</a:t>
            </a:r>
          </a:p>
        </p:txBody>
      </p:sp>
      <p:pic>
        <p:nvPicPr>
          <p:cNvPr id="727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11213"/>
            <a:ext cx="6400800" cy="51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8" name="Title 1"/>
          <p:cNvSpPr txBox="1">
            <a:spLocks/>
          </p:cNvSpPr>
          <p:nvPr/>
        </p:nvSpPr>
        <p:spPr bwMode="auto">
          <a:xfrm>
            <a:off x="95250" y="5972175"/>
            <a:ext cx="906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4000" b="1">
                <a:solidFill>
                  <a:schemeClr val="tx2"/>
                </a:solidFill>
              </a:rPr>
              <a:t>We will identify the nations in color.</a:t>
            </a:r>
          </a:p>
        </p:txBody>
      </p:sp>
    </p:spTree>
  </p:cSld>
  <p:clrMapOvr>
    <a:masterClrMapping/>
  </p:clrMapOvr>
  <p:transition spd="slow">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1988" y="152400"/>
            <a:ext cx="7772400" cy="914400"/>
          </a:xfrm>
        </p:spPr>
        <p:txBody>
          <a:bodyPr/>
          <a:lstStyle/>
          <a:p>
            <a:r>
              <a:rPr lang="en-US" altLang="en-US" sz="7200" b="1" smtClean="0"/>
              <a:t>Spain</a:t>
            </a:r>
          </a:p>
        </p:txBody>
      </p:sp>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1295400"/>
            <a:ext cx="6657975"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104775" y="3505200"/>
            <a:ext cx="91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1</a:t>
            </a:r>
          </a:p>
        </p:txBody>
      </p:sp>
      <p:cxnSp>
        <p:nvCxnSpPr>
          <p:cNvPr id="5" name="Straight Arrow Connector 4"/>
          <p:cNvCxnSpPr>
            <a:cxnSpLocks noChangeShapeType="1"/>
          </p:cNvCxnSpPr>
          <p:nvPr/>
        </p:nvCxnSpPr>
        <p:spPr bwMode="auto">
          <a:xfrm>
            <a:off x="990600" y="4419600"/>
            <a:ext cx="1295400" cy="6858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1293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114300" y="2692400"/>
            <a:ext cx="91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2</a:t>
            </a:r>
          </a:p>
        </p:txBody>
      </p:sp>
      <p:cxnSp>
        <p:nvCxnSpPr>
          <p:cNvPr id="5" name="Straight Arrow Connector 4"/>
          <p:cNvCxnSpPr>
            <a:cxnSpLocks noChangeShapeType="1"/>
          </p:cNvCxnSpPr>
          <p:nvPr/>
        </p:nvCxnSpPr>
        <p:spPr bwMode="auto">
          <a:xfrm>
            <a:off x="1038225" y="3695700"/>
            <a:ext cx="2514600" cy="6096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Title 1"/>
          <p:cNvSpPr>
            <a:spLocks noGrp="1"/>
          </p:cNvSpPr>
          <p:nvPr>
            <p:ph type="title"/>
          </p:nvPr>
        </p:nvSpPr>
        <p:spPr>
          <a:xfrm>
            <a:off x="625475" y="304800"/>
            <a:ext cx="7772400" cy="914400"/>
          </a:xfrm>
        </p:spPr>
        <p:txBody>
          <a:bodyPr/>
          <a:lstStyle/>
          <a:p>
            <a:r>
              <a:rPr lang="en-US" altLang="en-US" sz="7200" b="1" smtClean="0"/>
              <a:t>France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03325"/>
            <a:ext cx="6724650"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114300" y="3048000"/>
            <a:ext cx="91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3</a:t>
            </a:r>
          </a:p>
        </p:txBody>
      </p:sp>
      <p:cxnSp>
        <p:nvCxnSpPr>
          <p:cNvPr id="5" name="Straight Arrow Connector 4"/>
          <p:cNvCxnSpPr>
            <a:cxnSpLocks noChangeShapeType="1"/>
          </p:cNvCxnSpPr>
          <p:nvPr/>
        </p:nvCxnSpPr>
        <p:spPr bwMode="auto">
          <a:xfrm flipV="1">
            <a:off x="981075" y="2971800"/>
            <a:ext cx="2238375" cy="8001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 name="Title 1"/>
          <p:cNvSpPr>
            <a:spLocks noGrp="1"/>
          </p:cNvSpPr>
          <p:nvPr>
            <p:ph type="title"/>
          </p:nvPr>
        </p:nvSpPr>
        <p:spPr>
          <a:xfrm>
            <a:off x="838200" y="152400"/>
            <a:ext cx="7772400" cy="914400"/>
          </a:xfrm>
        </p:spPr>
        <p:txBody>
          <a:bodyPr/>
          <a:lstStyle/>
          <a:p>
            <a:r>
              <a:rPr lang="en-US" altLang="en-US" sz="7200" b="1" smtClean="0"/>
              <a:t>United Kingdom</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62940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114300" y="3048000"/>
            <a:ext cx="91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4</a:t>
            </a:r>
          </a:p>
        </p:txBody>
      </p:sp>
      <p:cxnSp>
        <p:nvCxnSpPr>
          <p:cNvPr id="5" name="Straight Arrow Connector 4"/>
          <p:cNvCxnSpPr>
            <a:cxnSpLocks noChangeShapeType="1"/>
          </p:cNvCxnSpPr>
          <p:nvPr/>
        </p:nvCxnSpPr>
        <p:spPr bwMode="auto">
          <a:xfrm flipV="1">
            <a:off x="981075" y="3343275"/>
            <a:ext cx="2752725" cy="40005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 name="Title 1"/>
          <p:cNvSpPr>
            <a:spLocks noGrp="1"/>
          </p:cNvSpPr>
          <p:nvPr>
            <p:ph type="title"/>
          </p:nvPr>
        </p:nvSpPr>
        <p:spPr>
          <a:xfrm>
            <a:off x="647700" y="152400"/>
            <a:ext cx="7772400" cy="914400"/>
          </a:xfrm>
        </p:spPr>
        <p:txBody>
          <a:bodyPr/>
          <a:lstStyle/>
          <a:p>
            <a:r>
              <a:rPr lang="en-US" altLang="en-US" sz="7200" b="1" smtClean="0"/>
              <a:t>Belgium</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88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310313"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228600" y="2581275"/>
            <a:ext cx="91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5</a:t>
            </a:r>
          </a:p>
        </p:txBody>
      </p:sp>
      <p:cxnSp>
        <p:nvCxnSpPr>
          <p:cNvPr id="6" name="Straight Arrow Connector 5"/>
          <p:cNvCxnSpPr>
            <a:cxnSpLocks noChangeShapeType="1"/>
          </p:cNvCxnSpPr>
          <p:nvPr/>
        </p:nvCxnSpPr>
        <p:spPr bwMode="auto">
          <a:xfrm>
            <a:off x="1143000" y="3371850"/>
            <a:ext cx="3124200" cy="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647700" y="152400"/>
            <a:ext cx="7772400" cy="914400"/>
          </a:xfrm>
        </p:spPr>
        <p:txBody>
          <a:bodyPr/>
          <a:lstStyle/>
          <a:p>
            <a:r>
              <a:rPr lang="en-US" altLang="en-US" sz="7200" b="1" smtClean="0"/>
              <a:t>Germany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89063"/>
            <a:ext cx="6438900"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7848600" y="2495550"/>
            <a:ext cx="91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6</a:t>
            </a:r>
          </a:p>
        </p:txBody>
      </p:sp>
      <p:cxnSp>
        <p:nvCxnSpPr>
          <p:cNvPr id="5" name="Straight Arrow Connector 4"/>
          <p:cNvCxnSpPr>
            <a:cxnSpLocks noChangeShapeType="1"/>
          </p:cNvCxnSpPr>
          <p:nvPr/>
        </p:nvCxnSpPr>
        <p:spPr bwMode="auto">
          <a:xfrm flipH="1">
            <a:off x="5124450" y="3276600"/>
            <a:ext cx="2724150" cy="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Title 1"/>
          <p:cNvSpPr>
            <a:spLocks noGrp="1"/>
          </p:cNvSpPr>
          <p:nvPr>
            <p:ph type="title"/>
          </p:nvPr>
        </p:nvSpPr>
        <p:spPr>
          <a:xfrm>
            <a:off x="609600" y="228600"/>
            <a:ext cx="7772400" cy="914400"/>
          </a:xfrm>
        </p:spPr>
        <p:txBody>
          <a:bodyPr/>
          <a:lstStyle/>
          <a:p>
            <a:r>
              <a:rPr lang="en-US" altLang="en-US" sz="7200" b="1" smtClean="0"/>
              <a:t>Poland</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6515100" cy="52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8124825" y="1638300"/>
            <a:ext cx="91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7</a:t>
            </a:r>
          </a:p>
        </p:txBody>
      </p:sp>
      <p:cxnSp>
        <p:nvCxnSpPr>
          <p:cNvPr id="5" name="Straight Arrow Connector 4"/>
          <p:cNvCxnSpPr>
            <a:cxnSpLocks noChangeShapeType="1"/>
          </p:cNvCxnSpPr>
          <p:nvPr/>
        </p:nvCxnSpPr>
        <p:spPr bwMode="auto">
          <a:xfrm flipH="1">
            <a:off x="6553200" y="2362200"/>
            <a:ext cx="1590675" cy="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Title 1"/>
          <p:cNvSpPr>
            <a:spLocks noGrp="1"/>
          </p:cNvSpPr>
          <p:nvPr>
            <p:ph type="title"/>
          </p:nvPr>
        </p:nvSpPr>
        <p:spPr>
          <a:xfrm>
            <a:off x="428625" y="228600"/>
            <a:ext cx="7772400" cy="914400"/>
          </a:xfrm>
        </p:spPr>
        <p:txBody>
          <a:bodyPr/>
          <a:lstStyle/>
          <a:p>
            <a:r>
              <a:rPr lang="en-US" altLang="en-US" sz="7200" b="1" smtClean="0"/>
              <a:t>Russia</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6200775"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7981950" y="2705100"/>
            <a:ext cx="91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8</a:t>
            </a:r>
          </a:p>
        </p:txBody>
      </p:sp>
      <p:cxnSp>
        <p:nvCxnSpPr>
          <p:cNvPr id="5" name="Straight Arrow Connector 4"/>
          <p:cNvCxnSpPr>
            <a:cxnSpLocks noChangeShapeType="1"/>
          </p:cNvCxnSpPr>
          <p:nvPr/>
        </p:nvCxnSpPr>
        <p:spPr bwMode="auto">
          <a:xfrm flipH="1">
            <a:off x="6248400" y="3429000"/>
            <a:ext cx="1743075" cy="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428625" y="228600"/>
            <a:ext cx="7772400" cy="914400"/>
          </a:xfrm>
        </p:spPr>
        <p:txBody>
          <a:bodyPr/>
          <a:lstStyle/>
          <a:p>
            <a:r>
              <a:rPr lang="en-US" altLang="en-US" sz="7200" b="1" smtClean="0"/>
              <a:t>Ukraine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371600"/>
            <a:ext cx="6515100"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7829550" y="3810000"/>
            <a:ext cx="91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9</a:t>
            </a:r>
          </a:p>
        </p:txBody>
      </p:sp>
      <p:cxnSp>
        <p:nvCxnSpPr>
          <p:cNvPr id="5" name="Straight Arrow Connector 4"/>
          <p:cNvCxnSpPr>
            <a:cxnSpLocks noChangeShapeType="1"/>
            <a:stCxn id="4" idx="1"/>
          </p:cNvCxnSpPr>
          <p:nvPr/>
        </p:nvCxnSpPr>
        <p:spPr bwMode="auto">
          <a:xfrm flipH="1">
            <a:off x="4095750" y="4533900"/>
            <a:ext cx="3733800" cy="381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itle 1"/>
          <p:cNvSpPr>
            <a:spLocks noGrp="1"/>
          </p:cNvSpPr>
          <p:nvPr>
            <p:ph type="title"/>
          </p:nvPr>
        </p:nvSpPr>
        <p:spPr>
          <a:xfrm>
            <a:off x="428625" y="228600"/>
            <a:ext cx="7772400" cy="914400"/>
          </a:xfrm>
        </p:spPr>
        <p:txBody>
          <a:bodyPr/>
          <a:lstStyle/>
          <a:p>
            <a:r>
              <a:rPr lang="en-US" altLang="en-US" sz="7200" b="1" smtClean="0"/>
              <a:t>Italy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22" presetClass="entr" presetSubtype="2"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76200" y="190500"/>
            <a:ext cx="9220200" cy="954088"/>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2800" b="1"/>
              <a:t>What do you notice is different about the </a:t>
            </a:r>
            <a:br>
              <a:rPr lang="en-US" altLang="en-US" sz="2800" b="1"/>
            </a:br>
            <a:r>
              <a:rPr lang="en-US" altLang="en-US" sz="2800" b="1"/>
              <a:t>physical features of Europe on your map?</a:t>
            </a:r>
          </a:p>
        </p:txBody>
      </p:sp>
      <p:pic>
        <p:nvPicPr>
          <p:cNvPr id="348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524000"/>
            <a:ext cx="8223250" cy="4984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348413"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171450" y="2647950"/>
            <a:ext cx="1600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10</a:t>
            </a:r>
          </a:p>
        </p:txBody>
      </p:sp>
      <p:cxnSp>
        <p:nvCxnSpPr>
          <p:cNvPr id="5" name="Straight Arrow Connector 4"/>
          <p:cNvCxnSpPr>
            <a:cxnSpLocks noChangeShapeType="1"/>
          </p:cNvCxnSpPr>
          <p:nvPr/>
        </p:nvCxnSpPr>
        <p:spPr bwMode="auto">
          <a:xfrm>
            <a:off x="990600" y="3937000"/>
            <a:ext cx="838200" cy="939800"/>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Title 1"/>
          <p:cNvSpPr>
            <a:spLocks noGrp="1"/>
          </p:cNvSpPr>
          <p:nvPr>
            <p:ph type="title"/>
          </p:nvPr>
        </p:nvSpPr>
        <p:spPr>
          <a:xfrm>
            <a:off x="685800" y="228600"/>
            <a:ext cx="7772400" cy="914400"/>
          </a:xfrm>
        </p:spPr>
        <p:txBody>
          <a:bodyPr/>
          <a:lstStyle/>
          <a:p>
            <a:r>
              <a:rPr lang="en-US" altLang="en-US" sz="7200" b="1" smtClean="0"/>
              <a:t>Portugal</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sz="6000" b="1" smtClean="0"/>
              <a:t>Mediterranean Sea</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3525"/>
            <a:ext cx="65151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0" y="4038600"/>
            <a:ext cx="114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8800" b="1"/>
              <a:t>1</a:t>
            </a:r>
          </a:p>
        </p:txBody>
      </p:sp>
      <p:cxnSp>
        <p:nvCxnSpPr>
          <p:cNvPr id="5" name="Straight Arrow Connector 4"/>
          <p:cNvCxnSpPr>
            <a:cxnSpLocks noChangeShapeType="1"/>
          </p:cNvCxnSpPr>
          <p:nvPr/>
        </p:nvCxnSpPr>
        <p:spPr bwMode="auto">
          <a:xfrm>
            <a:off x="904875" y="5095875"/>
            <a:ext cx="2819400" cy="989013"/>
          </a:xfrm>
          <a:prstGeom prst="straightConnector1">
            <a:avLst/>
          </a:prstGeom>
          <a:noFill/>
          <a:ln w="1524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2000"/>
                            </p:stCondLst>
                            <p:childTnLst>
                              <p:par>
                                <p:cTn id="11" presetID="22" presetClass="entr" presetSubtype="8"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altLang="en-US" smtClean="0"/>
          </a:p>
        </p:txBody>
      </p:sp>
      <p:sp>
        <p:nvSpPr>
          <p:cNvPr id="36867" name="Rectangle 3"/>
          <p:cNvSpPr>
            <a:spLocks noGrp="1" noChangeArrowheads="1"/>
          </p:cNvSpPr>
          <p:nvPr>
            <p:ph type="body" idx="1"/>
          </p:nvPr>
        </p:nvSpPr>
        <p:spPr/>
        <p:txBody>
          <a:bodyPr/>
          <a:lstStyle/>
          <a:p>
            <a:pPr eaLnBrk="1" hangingPunct="1"/>
            <a:endParaRPr lang="en-US" altLang="en-US" smtClean="0"/>
          </a:p>
        </p:txBody>
      </p:sp>
      <p:pic>
        <p:nvPicPr>
          <p:cNvPr id="3686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sail-la-vie.com/images/areas/area_1002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0115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altLang="en-US" smtClean="0"/>
          </a:p>
        </p:txBody>
      </p:sp>
      <p:sp>
        <p:nvSpPr>
          <p:cNvPr id="38915" name="Rectangle 3"/>
          <p:cNvSpPr>
            <a:spLocks noGrp="1" noChangeArrowheads="1"/>
          </p:cNvSpPr>
          <p:nvPr>
            <p:ph type="body" idx="1"/>
          </p:nvPr>
        </p:nvSpPr>
        <p:spPr/>
        <p:txBody>
          <a:bodyPr/>
          <a:lstStyle/>
          <a:p>
            <a:pPr eaLnBrk="1" hangingPunct="1"/>
            <a:endParaRPr lang="en-US" altLang="en-US" smtClean="0"/>
          </a:p>
        </p:txBody>
      </p:sp>
      <p:pic>
        <p:nvPicPr>
          <p:cNvPr id="38916" name="Picture 4" descr="12071018073lHQ3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4674</TotalTime>
  <Words>1652</Words>
  <Application>Microsoft Office PowerPoint</Application>
  <PresentationFormat>On-screen Show (4:3)</PresentationFormat>
  <Paragraphs>156</Paragraphs>
  <Slides>50</Slides>
  <Notes>47</Notes>
  <HiddenSlides>0</HiddenSlides>
  <MMClips>0</MMClips>
  <ScaleCrop>false</ScaleCrop>
  <HeadingPairs>
    <vt:vector size="8" baseType="variant">
      <vt:variant>
        <vt:lpstr>Fonts Used</vt:lpstr>
      </vt:variant>
      <vt:variant>
        <vt:i4>4</vt:i4>
      </vt:variant>
      <vt:variant>
        <vt:lpstr>Theme</vt:lpstr>
      </vt:variant>
      <vt:variant>
        <vt:i4>26</vt:i4>
      </vt:variant>
      <vt:variant>
        <vt:lpstr>Embedded OLE Servers</vt:lpstr>
      </vt:variant>
      <vt:variant>
        <vt:i4>1</vt:i4>
      </vt:variant>
      <vt:variant>
        <vt:lpstr>Slide Titles</vt:lpstr>
      </vt:variant>
      <vt:variant>
        <vt:i4>50</vt:i4>
      </vt:variant>
    </vt:vector>
  </HeadingPairs>
  <TitlesOfParts>
    <vt:vector size="81" baseType="lpstr">
      <vt:lpstr>Batang</vt:lpstr>
      <vt:lpstr>ＭＳ Ｐゴシック</vt:lpstr>
      <vt:lpstr>Blackadder ITC</vt:lpstr>
      <vt:lpstr>Lucida Grande</vt:lpstr>
      <vt:lpstr>Blank Presentation</vt:lpstr>
      <vt:lpstr>1_Blank Presentation</vt:lpstr>
      <vt:lpstr>2_Blank Presentation</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23_Blank Presentation</vt:lpstr>
      <vt:lpstr>24_Blank Presentation</vt:lpstr>
      <vt:lpstr>25_Blank Presentation</vt:lpstr>
      <vt:lpstr>Acrobat Document</vt:lpstr>
      <vt:lpstr>Geography of Europe </vt:lpstr>
      <vt:lpstr>Essential Question:  Where are the major physical features and nations of Europe located?</vt:lpstr>
      <vt:lpstr>PowerPoint Presentation</vt:lpstr>
      <vt:lpstr>Size Comparison of Europe to the United States</vt:lpstr>
      <vt:lpstr>PowerPoint Presentation</vt:lpstr>
      <vt:lpstr>Mediterranean Sea</vt:lpstr>
      <vt:lpstr>PowerPoint Presentation</vt:lpstr>
      <vt:lpstr>PowerPoint Presentation</vt:lpstr>
      <vt:lpstr>PowerPoint Presentation</vt:lpstr>
      <vt:lpstr>Iberian Peninsula</vt:lpstr>
      <vt:lpstr>PowerPoint Presentation</vt:lpstr>
      <vt:lpstr>Pyrenees [Mountains]</vt:lpstr>
      <vt:lpstr>PowerPoint Presentation</vt:lpstr>
      <vt:lpstr>Alps [Mountains]</vt:lpstr>
      <vt:lpstr>PowerPoint Presentation</vt:lpstr>
      <vt:lpstr>PowerPoint Presentation</vt:lpstr>
      <vt:lpstr>PowerPoint Presentation</vt:lpstr>
      <vt:lpstr>English Channel</vt:lpstr>
      <vt:lpstr>PowerPoint Presentation</vt:lpstr>
      <vt:lpstr>PowerPoint Presentation</vt:lpstr>
      <vt:lpstr>PowerPoint Presentation</vt:lpstr>
      <vt:lpstr>Rhine River</vt:lpstr>
      <vt:lpstr>PowerPoint Presentation</vt:lpstr>
      <vt:lpstr>PowerPoint Presentation</vt:lpstr>
      <vt:lpstr>European Plain</vt:lpstr>
      <vt:lpstr>PowerPoint Presentation</vt:lpstr>
      <vt:lpstr>PowerPoint Presentation</vt:lpstr>
      <vt:lpstr>Danube River</vt:lpstr>
      <vt:lpstr>PowerPoint Presentation</vt:lpstr>
      <vt:lpstr>Ural Mountains</vt:lpstr>
      <vt:lpstr>PowerPoint Presentation</vt:lpstr>
      <vt:lpstr>PowerPoint Presentation</vt:lpstr>
      <vt:lpstr>PowerPoint Presentation</vt:lpstr>
      <vt:lpstr>Scandinavian Peninsula</vt:lpstr>
      <vt:lpstr>PowerPoint Presentation</vt:lpstr>
      <vt:lpstr>PowerPoint Presentation</vt:lpstr>
      <vt:lpstr>There are two important oceans surrounding Europe that are not listed in the standards.   However, knowing the location of these oceans is beneficial when describing the location of other physical features in Europe.</vt:lpstr>
      <vt:lpstr>Arctic Ocean</vt:lpstr>
      <vt:lpstr>Atlantic Ocean</vt:lpstr>
      <vt:lpstr>Political Map of Europe</vt:lpstr>
      <vt:lpstr>Spain</vt:lpstr>
      <vt:lpstr>France</vt:lpstr>
      <vt:lpstr>United Kingdom</vt:lpstr>
      <vt:lpstr>Belgium</vt:lpstr>
      <vt:lpstr>Germany</vt:lpstr>
      <vt:lpstr>Poland</vt:lpstr>
      <vt:lpstr>Russia</vt:lpstr>
      <vt:lpstr>Ukraine</vt:lpstr>
      <vt:lpstr>Italy</vt:lpstr>
      <vt:lpstr>Portugal</vt:lpstr>
    </vt:vector>
  </TitlesOfParts>
  <Company>Ansley Bennett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Features of Europe</dc:title>
  <dc:creator>Ansley Bennett User</dc:creator>
  <cp:lastModifiedBy>Windows User</cp:lastModifiedBy>
  <cp:revision>114</cp:revision>
  <dcterms:created xsi:type="dcterms:W3CDTF">2008-08-17T13:31:11Z</dcterms:created>
  <dcterms:modified xsi:type="dcterms:W3CDTF">2016-09-18T00:41:24Z</dcterms:modified>
</cp:coreProperties>
</file>